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48" r:id="rId2"/>
    <p:sldId id="334" r:id="rId3"/>
    <p:sldId id="340" r:id="rId4"/>
    <p:sldId id="385" r:id="rId5"/>
    <p:sldId id="386" r:id="rId6"/>
    <p:sldId id="387" r:id="rId7"/>
    <p:sldId id="320" r:id="rId8"/>
    <p:sldId id="393" r:id="rId9"/>
    <p:sldId id="341" r:id="rId10"/>
    <p:sldId id="309" r:id="rId11"/>
    <p:sldId id="390" r:id="rId12"/>
    <p:sldId id="391" r:id="rId13"/>
    <p:sldId id="392" r:id="rId14"/>
    <p:sldId id="394" r:id="rId15"/>
    <p:sldId id="395" r:id="rId16"/>
    <p:sldId id="396" r:id="rId17"/>
    <p:sldId id="389" r:id="rId18"/>
    <p:sldId id="311" r:id="rId19"/>
    <p:sldId id="313" r:id="rId20"/>
    <p:sldId id="323" r:id="rId21"/>
    <p:sldId id="310" r:id="rId22"/>
    <p:sldId id="289" r:id="rId23"/>
    <p:sldId id="292" r:id="rId24"/>
    <p:sldId id="288" r:id="rId25"/>
    <p:sldId id="315" r:id="rId26"/>
    <p:sldId id="308" r:id="rId27"/>
    <p:sldId id="342" r:id="rId28"/>
    <p:sldId id="300" r:id="rId29"/>
    <p:sldId id="301" r:id="rId30"/>
    <p:sldId id="287" r:id="rId31"/>
    <p:sldId id="314" r:id="rId32"/>
    <p:sldId id="258" r:id="rId33"/>
    <p:sldId id="321" r:id="rId34"/>
    <p:sldId id="343" r:id="rId35"/>
    <p:sldId id="290" r:id="rId36"/>
    <p:sldId id="322" r:id="rId37"/>
    <p:sldId id="307" r:id="rId38"/>
    <p:sldId id="293" r:id="rId39"/>
    <p:sldId id="294" r:id="rId40"/>
    <p:sldId id="296" r:id="rId41"/>
    <p:sldId id="344" r:id="rId42"/>
    <p:sldId id="298" r:id="rId43"/>
    <p:sldId id="299" r:id="rId44"/>
    <p:sldId id="302" r:id="rId45"/>
    <p:sldId id="312" r:id="rId46"/>
    <p:sldId id="303" r:id="rId47"/>
    <p:sldId id="349" r:id="rId48"/>
    <p:sldId id="388" r:id="rId49"/>
    <p:sldId id="350" r:id="rId50"/>
  </p:sldIdLst>
  <p:sldSz cx="12190413" cy="6859588"/>
  <p:notesSz cx="6858000" cy="9144000"/>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p15:clr>
            <a:srgbClr val="A4A3A4"/>
          </p15:clr>
        </p15:guide>
        <p15:guide id="2" pos="3840">
          <p15:clr>
            <a:srgbClr val="A4A3A4"/>
          </p15:clr>
        </p15:guide>
      </p15:sldGuideLst>
    </p:ext>
    <p:ext uri="{2D200454-40CA-4A62-9FC3-DE9A4176ACB9}">
      <p15:notesGuideLst xmlns:p15="http://schemas.microsoft.com/office/powerpoint/2012/main">
        <p15:guide id="1" orient="horz" pos="287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2"/>
    <a:srgbClr val="005292"/>
    <a:srgbClr val="70BDD2"/>
    <a:srgbClr val="1C55C6"/>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3" autoAdjust="0"/>
    <p:restoredTop sz="72985" autoAdjust="0"/>
  </p:normalViewPr>
  <p:slideViewPr>
    <p:cSldViewPr>
      <p:cViewPr varScale="1">
        <p:scale>
          <a:sx n="71" d="100"/>
          <a:sy n="71" d="100"/>
        </p:scale>
        <p:origin x="1368" y="168"/>
      </p:cViewPr>
      <p:guideLst>
        <p:guide orient="horz" pos="2156"/>
        <p:guide pos="3840"/>
      </p:guideLst>
    </p:cSldViewPr>
  </p:slideViewPr>
  <p:notesTextViewPr>
    <p:cViewPr>
      <p:scale>
        <a:sx n="1" d="1"/>
        <a:sy n="1" d="1"/>
      </p:scale>
      <p:origin x="0" y="0"/>
    </p:cViewPr>
  </p:notesTextViewPr>
  <p:sorterViewPr>
    <p:cViewPr>
      <p:scale>
        <a:sx n="130" d="100"/>
        <a:sy n="130" d="100"/>
      </p:scale>
      <p:origin x="0" y="0"/>
    </p:cViewPr>
  </p:sorterViewPr>
  <p:notesViewPr>
    <p:cSldViewPr showGuides="1">
      <p:cViewPr varScale="1">
        <p:scale>
          <a:sx n="90" d="100"/>
          <a:sy n="90" d="100"/>
        </p:scale>
        <p:origin x="2632" y="216"/>
      </p:cViewPr>
      <p:guideLst>
        <p:guide orient="horz" pos="287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A74CB2-8E31-4029-8803-9E8EFAC84806}" type="datetimeFigureOut">
              <a:rPr lang="zh-CN" altLang="en-US" smtClean="0"/>
              <a:t>2019/9/11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D2905A-B2DB-4CD1-A0EE-81E2CDE5EE4A}" type="slidenum">
              <a:rPr lang="zh-CN" altLang="en-US" smtClean="0"/>
              <a:t>‹#›</a:t>
            </a:fld>
            <a:endParaRPr lang="zh-CN" altLang="en-US"/>
          </a:p>
        </p:txBody>
      </p:sp>
    </p:spTree>
    <p:extLst>
      <p:ext uri="{BB962C8B-B14F-4D97-AF65-F5344CB8AC3E}">
        <p14:creationId xmlns:p14="http://schemas.microsoft.com/office/powerpoint/2010/main" val="110294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2019/9/11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914664173"/>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835" algn="l" defTabSz="1219200" rtl="0" eaLnBrk="1" latinLnBrk="0" hangingPunct="1">
      <a:defRPr sz="1600" kern="1200">
        <a:solidFill>
          <a:schemeClr val="tx1"/>
        </a:solidFill>
        <a:latin typeface="+mn-lt"/>
        <a:ea typeface="+mn-ea"/>
        <a:cs typeface="+mn-cs"/>
      </a:defRPr>
    </a:lvl3pPr>
    <a:lvl4pPr marL="1829435" algn="l" defTabSz="1219200" rtl="0" eaLnBrk="1" latinLnBrk="0" hangingPunct="1">
      <a:defRPr sz="1600" kern="1200">
        <a:solidFill>
          <a:schemeClr val="tx1"/>
        </a:solidFill>
        <a:latin typeface="+mn-lt"/>
        <a:ea typeface="+mn-ea"/>
        <a:cs typeface="+mn-cs"/>
      </a:defRPr>
    </a:lvl4pPr>
    <a:lvl5pPr marL="2439035" algn="l" defTabSz="1219200" rtl="0" eaLnBrk="1" latinLnBrk="0" hangingPunct="1">
      <a:defRPr sz="1600" kern="1200">
        <a:solidFill>
          <a:schemeClr val="tx1"/>
        </a:solidFill>
        <a:latin typeface="+mn-lt"/>
        <a:ea typeface="+mn-ea"/>
        <a:cs typeface="+mn-cs"/>
      </a:defRPr>
    </a:lvl5pPr>
    <a:lvl6pPr marL="3049270" algn="l" defTabSz="1219200" rtl="0" eaLnBrk="1" latinLnBrk="0" hangingPunct="1">
      <a:defRPr sz="1600" kern="1200">
        <a:solidFill>
          <a:schemeClr val="tx1"/>
        </a:solidFill>
        <a:latin typeface="+mn-lt"/>
        <a:ea typeface="+mn-ea"/>
        <a:cs typeface="+mn-cs"/>
      </a:defRPr>
    </a:lvl6pPr>
    <a:lvl7pPr marL="3658870" algn="l" defTabSz="1219200" rtl="0" eaLnBrk="1" latinLnBrk="0" hangingPunct="1">
      <a:defRPr sz="1600" kern="1200">
        <a:solidFill>
          <a:schemeClr val="tx1"/>
        </a:solidFill>
        <a:latin typeface="+mn-lt"/>
        <a:ea typeface="+mn-ea"/>
        <a:cs typeface="+mn-cs"/>
      </a:defRPr>
    </a:lvl7pPr>
    <a:lvl8pPr marL="4268470" algn="l" defTabSz="1219200" rtl="0" eaLnBrk="1" latinLnBrk="0" hangingPunct="1">
      <a:defRPr sz="1600" kern="1200">
        <a:solidFill>
          <a:schemeClr val="tx1"/>
        </a:solidFill>
        <a:latin typeface="+mn-lt"/>
        <a:ea typeface="+mn-ea"/>
        <a:cs typeface="+mn-cs"/>
      </a:defRPr>
    </a:lvl8pPr>
    <a:lvl9pPr marL="487870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a:t>
            </a:fld>
            <a:endParaRPr lang="zh-CN" altLang="en-US"/>
          </a:p>
        </p:txBody>
      </p:sp>
    </p:spTree>
    <p:extLst>
      <p:ext uri="{BB962C8B-B14F-4D97-AF65-F5344CB8AC3E}">
        <p14:creationId xmlns:p14="http://schemas.microsoft.com/office/powerpoint/2010/main" val="1072810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10</a:t>
            </a:fld>
            <a:endParaRPr lang="zh-CN" altLang="en-US"/>
          </a:p>
        </p:txBody>
      </p:sp>
    </p:spTree>
    <p:extLst>
      <p:ext uri="{BB962C8B-B14F-4D97-AF65-F5344CB8AC3E}">
        <p14:creationId xmlns:p14="http://schemas.microsoft.com/office/powerpoint/2010/main" val="205075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11</a:t>
            </a:fld>
            <a:endParaRPr lang="zh-CN" altLang="en-US"/>
          </a:p>
        </p:txBody>
      </p:sp>
    </p:spTree>
    <p:extLst>
      <p:ext uri="{BB962C8B-B14F-4D97-AF65-F5344CB8AC3E}">
        <p14:creationId xmlns:p14="http://schemas.microsoft.com/office/powerpoint/2010/main" val="100466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12</a:t>
            </a:fld>
            <a:endParaRPr lang="zh-CN" altLang="en-US"/>
          </a:p>
        </p:txBody>
      </p:sp>
    </p:spTree>
    <p:extLst>
      <p:ext uri="{BB962C8B-B14F-4D97-AF65-F5344CB8AC3E}">
        <p14:creationId xmlns:p14="http://schemas.microsoft.com/office/powerpoint/2010/main" val="1322655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13</a:t>
            </a:fld>
            <a:endParaRPr lang="zh-CN" altLang="en-US"/>
          </a:p>
        </p:txBody>
      </p:sp>
    </p:spTree>
    <p:extLst>
      <p:ext uri="{BB962C8B-B14F-4D97-AF65-F5344CB8AC3E}">
        <p14:creationId xmlns:p14="http://schemas.microsoft.com/office/powerpoint/2010/main" val="1501076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dirty="0"/>
          </a:p>
        </p:txBody>
      </p:sp>
    </p:spTree>
    <p:extLst>
      <p:ext uri="{BB962C8B-B14F-4D97-AF65-F5344CB8AC3E}">
        <p14:creationId xmlns:p14="http://schemas.microsoft.com/office/powerpoint/2010/main" val="62452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 altLang="zh-CN" dirty="0" err="1"/>
              <a:t>Three.js</a:t>
            </a:r>
            <a:r>
              <a:rPr lang="en" altLang="zh-CN" dirty="0"/>
              <a:t> </a:t>
            </a:r>
            <a:r>
              <a:rPr lang="zh-CN" altLang="en-US" dirty="0"/>
              <a:t>是一款开源的 </a:t>
            </a:r>
            <a:r>
              <a:rPr lang="en" altLang="zh-CN" dirty="0" err="1"/>
              <a:t>webGL</a:t>
            </a:r>
            <a:r>
              <a:rPr lang="en" altLang="zh-CN" dirty="0"/>
              <a:t> </a:t>
            </a:r>
            <a:r>
              <a:rPr lang="zh-CN" altLang="en-US" dirty="0"/>
              <a:t>框架</a:t>
            </a:r>
            <a:r>
              <a:rPr lang="en-US" altLang="zh-CN" dirty="0"/>
              <a:t>.</a:t>
            </a:r>
            <a:r>
              <a:rPr lang="zh-CN" altLang="en-US" dirty="0"/>
              <a:t> 它以简单、直观的方式封装了 </a:t>
            </a:r>
            <a:r>
              <a:rPr lang="en-US" altLang="zh-CN" dirty="0"/>
              <a:t>3D </a:t>
            </a:r>
            <a:r>
              <a:rPr lang="zh-CN" altLang="en-US" dirty="0"/>
              <a:t>图形编程中常用的对象</a:t>
            </a:r>
            <a:r>
              <a:rPr lang="en-US" altLang="zh-CN" dirty="0"/>
              <a:t>,</a:t>
            </a:r>
            <a:r>
              <a:rPr lang="zh-CN" altLang="en-US" dirty="0"/>
              <a:t>并且在开发中使用了很多图形引擎的高级技巧，极大地提高了性能</a:t>
            </a:r>
            <a:r>
              <a:rPr lang="en-US" altLang="zh-CN" dirty="0"/>
              <a:t>.</a:t>
            </a:r>
            <a:r>
              <a:rPr lang="zh-CN" altLang="en-US" dirty="0"/>
              <a:t>另外，由于内置了很多常用对象和极易上手的工具，</a:t>
            </a:r>
            <a:r>
              <a:rPr lang="en-US" altLang="zh-CN" dirty="0" err="1"/>
              <a:t>Three.js</a:t>
            </a:r>
            <a:r>
              <a:rPr lang="en-US" altLang="zh-CN" dirty="0"/>
              <a:t> </a:t>
            </a:r>
            <a:r>
              <a:rPr lang="zh-CN" altLang="en-US" dirty="0"/>
              <a:t>的功能也非常强大</a:t>
            </a:r>
            <a:endParaRPr lang="en-US" altLang="zh-CN" dirty="0"/>
          </a:p>
          <a:p>
            <a:pPr marL="0" marR="0" lvl="0" indent="0" algn="l" defTabSz="1219200" rtl="0" eaLnBrk="1" fontAlgn="auto" latinLnBrk="0" hangingPunct="1">
              <a:lnSpc>
                <a:spcPct val="100000"/>
              </a:lnSpc>
              <a:spcBef>
                <a:spcPts val="0"/>
              </a:spcBef>
              <a:spcAft>
                <a:spcPts val="0"/>
              </a:spcAft>
              <a:buClrTx/>
              <a:buSzTx/>
              <a:buFontTx/>
              <a:buNone/>
              <a:tabLst/>
              <a:defRPr/>
            </a:pPr>
            <a:endParaRPr lang="zh-CN" altLang="en-US" sz="1100" dirty="0">
              <a:solidFill>
                <a:sysClr val="windowText" lastClr="000000"/>
              </a:solidFill>
              <a:latin typeface="微软雅黑" panose="020B0503020204020204" pitchFamily="34" charset="-122"/>
              <a:ea typeface="微软雅黑" panose="020B0503020204020204" pitchFamily="34" charset="-122"/>
            </a:endParaRPr>
          </a:p>
          <a:p>
            <a:r>
              <a:rPr lang="en-US" altLang="zh-CN" dirty="0"/>
              <a:t>WebGL </a:t>
            </a:r>
            <a:r>
              <a:rPr lang="zh-CN" altLang="en-US" dirty="0"/>
              <a:t>原生 </a:t>
            </a:r>
            <a:r>
              <a:rPr lang="en-US" altLang="zh-CN" dirty="0"/>
              <a:t>API </a:t>
            </a:r>
            <a:r>
              <a:rPr lang="zh-CN" altLang="en-US" dirty="0"/>
              <a:t>是一种非常低级的接口，而且还需要一些数学和图形学的相关技术。对于没有相关基础的人来说，入门真的很难，</a:t>
            </a:r>
            <a:r>
              <a:rPr lang="en-US" altLang="zh-CN" dirty="0" err="1"/>
              <a:t>Three.js</a:t>
            </a:r>
            <a:r>
              <a:rPr lang="en-US" altLang="zh-CN" dirty="0"/>
              <a:t> </a:t>
            </a:r>
            <a:r>
              <a:rPr lang="zh-CN" altLang="en-US" dirty="0"/>
              <a:t>将入门的门槛降低了一大截，对 </a:t>
            </a:r>
            <a:r>
              <a:rPr lang="en-US" altLang="zh-CN" dirty="0"/>
              <a:t>WebGL </a:t>
            </a:r>
            <a:r>
              <a:rPr lang="zh-CN" altLang="en-US" dirty="0"/>
              <a:t>进行封装，简化我们创建三维动画场景的过程。只要你有一定的 </a:t>
            </a:r>
            <a:r>
              <a:rPr lang="en-US" altLang="zh-CN" dirty="0"/>
              <a:t>JavaScript </a:t>
            </a:r>
            <a:r>
              <a:rPr lang="zh-CN" altLang="en-US" dirty="0"/>
              <a:t>基础，有一定的前端经验，我坚信，用不了多长时间，三维制作会变得很简单。</a:t>
            </a:r>
          </a:p>
          <a:p>
            <a:endParaRPr lang="zh-CN" altLang="en-US" dirty="0"/>
          </a:p>
          <a:p>
            <a:r>
              <a:rPr lang="zh-CN" altLang="en-US" dirty="0"/>
              <a:t>用最简单的一句话概括：</a:t>
            </a:r>
            <a:r>
              <a:rPr lang="en-US" altLang="zh-CN" dirty="0"/>
              <a:t>WebGL </a:t>
            </a:r>
            <a:r>
              <a:rPr lang="zh-CN" altLang="en-US" dirty="0"/>
              <a:t>和 </a:t>
            </a:r>
            <a:r>
              <a:rPr lang="en-US" altLang="zh-CN" dirty="0" err="1"/>
              <a:t>Three.js</a:t>
            </a:r>
            <a:r>
              <a:rPr lang="en-US" altLang="zh-CN" dirty="0"/>
              <a:t> </a:t>
            </a:r>
            <a:r>
              <a:rPr lang="zh-CN" altLang="en-US" dirty="0"/>
              <a:t>的关系，相当于 </a:t>
            </a:r>
            <a:r>
              <a:rPr lang="en-US" altLang="zh-CN" dirty="0"/>
              <a:t>JavaScript </a:t>
            </a:r>
            <a:r>
              <a:rPr lang="zh-CN" altLang="en-US" dirty="0"/>
              <a:t>和 </a:t>
            </a:r>
            <a:r>
              <a:rPr lang="en-US" altLang="zh-CN" dirty="0"/>
              <a:t>jQuery </a:t>
            </a:r>
            <a:r>
              <a:rPr lang="zh-CN" altLang="en-US" dirty="0"/>
              <a:t>的关系。</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extLst>
      <p:ext uri="{BB962C8B-B14F-4D97-AF65-F5344CB8AC3E}">
        <p14:creationId xmlns:p14="http://schemas.microsoft.com/office/powerpoint/2010/main" val="122900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 altLang="zh-CN" dirty="0" err="1"/>
              <a:t>Three.js</a:t>
            </a:r>
            <a:r>
              <a:rPr lang="en" altLang="zh-CN" dirty="0"/>
              <a:t> </a:t>
            </a:r>
            <a:r>
              <a:rPr lang="zh-CN" altLang="en-US" dirty="0"/>
              <a:t>是一款开源的 </a:t>
            </a:r>
            <a:r>
              <a:rPr lang="en" altLang="zh-CN" dirty="0" err="1"/>
              <a:t>webGL</a:t>
            </a:r>
            <a:r>
              <a:rPr lang="en" altLang="zh-CN" dirty="0"/>
              <a:t> </a:t>
            </a:r>
            <a:r>
              <a:rPr lang="zh-CN" altLang="en-US" dirty="0"/>
              <a:t>框架</a:t>
            </a:r>
            <a:r>
              <a:rPr lang="en-US" altLang="zh-CN" dirty="0"/>
              <a:t>.</a:t>
            </a:r>
            <a:r>
              <a:rPr lang="zh-CN" altLang="en-US" dirty="0"/>
              <a:t> 它以简单、直观的方式封装了 </a:t>
            </a:r>
            <a:r>
              <a:rPr lang="en-US" altLang="zh-CN" dirty="0"/>
              <a:t>3D </a:t>
            </a:r>
            <a:r>
              <a:rPr lang="zh-CN" altLang="en-US" dirty="0"/>
              <a:t>图形编程中常用的对象</a:t>
            </a:r>
            <a:r>
              <a:rPr lang="en-US" altLang="zh-CN" dirty="0"/>
              <a:t>,</a:t>
            </a:r>
            <a:r>
              <a:rPr lang="zh-CN" altLang="en-US" dirty="0"/>
              <a:t>并且在开发中使用了很多图形引擎的高级技巧，极大地提高了性能</a:t>
            </a:r>
            <a:r>
              <a:rPr lang="en-US" altLang="zh-CN" dirty="0"/>
              <a:t>.</a:t>
            </a:r>
            <a:r>
              <a:rPr lang="zh-CN" altLang="en-US" dirty="0"/>
              <a:t>另外，由于内置了很多常用对象和极易上手的工具，</a:t>
            </a:r>
            <a:r>
              <a:rPr lang="en-US" altLang="zh-CN" dirty="0" err="1"/>
              <a:t>Three.js</a:t>
            </a:r>
            <a:r>
              <a:rPr lang="en-US" altLang="zh-CN" dirty="0"/>
              <a:t> </a:t>
            </a:r>
            <a:r>
              <a:rPr lang="zh-CN" altLang="en-US" dirty="0"/>
              <a:t>的功能也非常强大</a:t>
            </a:r>
            <a:endParaRPr lang="en-US" altLang="zh-CN" dirty="0"/>
          </a:p>
          <a:p>
            <a:pPr marL="0" marR="0" lvl="0" indent="0" algn="l" defTabSz="1219200" rtl="0" eaLnBrk="1" fontAlgn="auto" latinLnBrk="0" hangingPunct="1">
              <a:lnSpc>
                <a:spcPct val="100000"/>
              </a:lnSpc>
              <a:spcBef>
                <a:spcPts val="0"/>
              </a:spcBef>
              <a:spcAft>
                <a:spcPts val="0"/>
              </a:spcAft>
              <a:buClrTx/>
              <a:buSzTx/>
              <a:buFontTx/>
              <a:buNone/>
              <a:tabLst/>
              <a:defRPr/>
            </a:pPr>
            <a:endParaRPr lang="zh-CN" altLang="en-US" sz="1100" dirty="0">
              <a:solidFill>
                <a:sysClr val="windowText" lastClr="000000"/>
              </a:solidFill>
              <a:latin typeface="微软雅黑" panose="020B0503020204020204" pitchFamily="34" charset="-122"/>
              <a:ea typeface="微软雅黑" panose="020B0503020204020204" pitchFamily="34" charset="-122"/>
            </a:endParaRPr>
          </a:p>
          <a:p>
            <a:r>
              <a:rPr lang="en-US" altLang="zh-CN" dirty="0"/>
              <a:t>WebGL </a:t>
            </a:r>
            <a:r>
              <a:rPr lang="zh-CN" altLang="en-US" dirty="0"/>
              <a:t>原生 </a:t>
            </a:r>
            <a:r>
              <a:rPr lang="en-US" altLang="zh-CN" dirty="0"/>
              <a:t>API </a:t>
            </a:r>
            <a:r>
              <a:rPr lang="zh-CN" altLang="en-US" dirty="0"/>
              <a:t>是一种非常低级的接口，而且还需要一些数学和图形学的相关技术。对于没有相关基础的人来说，入门真的很难，</a:t>
            </a:r>
            <a:r>
              <a:rPr lang="en-US" altLang="zh-CN" dirty="0" err="1"/>
              <a:t>Three.js</a:t>
            </a:r>
            <a:r>
              <a:rPr lang="en-US" altLang="zh-CN" dirty="0"/>
              <a:t> </a:t>
            </a:r>
            <a:r>
              <a:rPr lang="zh-CN" altLang="en-US" dirty="0"/>
              <a:t>将入门的门槛降低了一大截，对 </a:t>
            </a:r>
            <a:r>
              <a:rPr lang="en-US" altLang="zh-CN" dirty="0"/>
              <a:t>WebGL </a:t>
            </a:r>
            <a:r>
              <a:rPr lang="zh-CN" altLang="en-US" dirty="0"/>
              <a:t>进行封装，简化我们创建三维动画场景的过程。只要你有一定的 </a:t>
            </a:r>
            <a:r>
              <a:rPr lang="en-US" altLang="zh-CN" dirty="0"/>
              <a:t>JavaScript </a:t>
            </a:r>
            <a:r>
              <a:rPr lang="zh-CN" altLang="en-US" dirty="0"/>
              <a:t>基础，有一定的前端经验，我坚信，用不了多长时间，三维制作会变得很简单。</a:t>
            </a:r>
          </a:p>
          <a:p>
            <a:endParaRPr lang="zh-CN" altLang="en-US" dirty="0"/>
          </a:p>
          <a:p>
            <a:r>
              <a:rPr lang="zh-CN" altLang="en-US" dirty="0"/>
              <a:t>用最简单的一句话概括：</a:t>
            </a:r>
            <a:r>
              <a:rPr lang="en-US" altLang="zh-CN" dirty="0"/>
              <a:t>WebGL </a:t>
            </a:r>
            <a:r>
              <a:rPr lang="zh-CN" altLang="en-US" dirty="0"/>
              <a:t>和 </a:t>
            </a:r>
            <a:r>
              <a:rPr lang="en-US" altLang="zh-CN" dirty="0" err="1"/>
              <a:t>Three.js</a:t>
            </a:r>
            <a:r>
              <a:rPr lang="en-US" altLang="zh-CN" dirty="0"/>
              <a:t> </a:t>
            </a:r>
            <a:r>
              <a:rPr lang="zh-CN" altLang="en-US" dirty="0"/>
              <a:t>的关系，相当于 </a:t>
            </a:r>
            <a:r>
              <a:rPr lang="en-US" altLang="zh-CN" dirty="0"/>
              <a:t>JavaScript </a:t>
            </a:r>
            <a:r>
              <a:rPr lang="zh-CN" altLang="en-US" dirty="0"/>
              <a:t>和 </a:t>
            </a:r>
            <a:r>
              <a:rPr lang="en-US" altLang="zh-CN" dirty="0"/>
              <a:t>jQuery </a:t>
            </a:r>
            <a:r>
              <a:rPr lang="zh-CN" altLang="en-US" dirty="0"/>
              <a:t>的关系。</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16</a:t>
            </a:fld>
            <a:endParaRPr lang="zh-CN" altLang="en-US"/>
          </a:p>
        </p:txBody>
      </p:sp>
    </p:spTree>
    <p:extLst>
      <p:ext uri="{BB962C8B-B14F-4D97-AF65-F5344CB8AC3E}">
        <p14:creationId xmlns:p14="http://schemas.microsoft.com/office/powerpoint/2010/main" val="2350097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17</a:t>
            </a:fld>
            <a:endParaRPr lang="zh-CN" altLang="en-US"/>
          </a:p>
        </p:txBody>
      </p:sp>
    </p:spTree>
    <p:extLst>
      <p:ext uri="{BB962C8B-B14F-4D97-AF65-F5344CB8AC3E}">
        <p14:creationId xmlns:p14="http://schemas.microsoft.com/office/powerpoint/2010/main" val="85601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18</a:t>
            </a:fld>
            <a:endParaRPr lang="zh-CN" altLang="en-US"/>
          </a:p>
        </p:txBody>
      </p:sp>
    </p:spTree>
    <p:extLst>
      <p:ext uri="{BB962C8B-B14F-4D97-AF65-F5344CB8AC3E}">
        <p14:creationId xmlns:p14="http://schemas.microsoft.com/office/powerpoint/2010/main" val="2102907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19</a:t>
            </a:fld>
            <a:endParaRPr lang="zh-CN" altLang="en-US"/>
          </a:p>
        </p:txBody>
      </p:sp>
    </p:spTree>
    <p:extLst>
      <p:ext uri="{BB962C8B-B14F-4D97-AF65-F5344CB8AC3E}">
        <p14:creationId xmlns:p14="http://schemas.microsoft.com/office/powerpoint/2010/main" val="272742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590228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20</a:t>
            </a:fld>
            <a:endParaRPr lang="zh-CN" altLang="en-US"/>
          </a:p>
        </p:txBody>
      </p:sp>
    </p:spTree>
    <p:extLst>
      <p:ext uri="{BB962C8B-B14F-4D97-AF65-F5344CB8AC3E}">
        <p14:creationId xmlns:p14="http://schemas.microsoft.com/office/powerpoint/2010/main" val="1247161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21</a:t>
            </a:fld>
            <a:endParaRPr lang="zh-CN" altLang="en-US"/>
          </a:p>
        </p:txBody>
      </p:sp>
    </p:spTree>
    <p:extLst>
      <p:ext uri="{BB962C8B-B14F-4D97-AF65-F5344CB8AC3E}">
        <p14:creationId xmlns:p14="http://schemas.microsoft.com/office/powerpoint/2010/main" val="1399259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22</a:t>
            </a:fld>
            <a:endParaRPr lang="zh-CN" altLang="en-US"/>
          </a:p>
        </p:txBody>
      </p:sp>
    </p:spTree>
    <p:extLst>
      <p:ext uri="{BB962C8B-B14F-4D97-AF65-F5344CB8AC3E}">
        <p14:creationId xmlns:p14="http://schemas.microsoft.com/office/powerpoint/2010/main" val="266662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23</a:t>
            </a:fld>
            <a:endParaRPr lang="zh-CN" altLang="en-US"/>
          </a:p>
        </p:txBody>
      </p:sp>
    </p:spTree>
    <p:extLst>
      <p:ext uri="{BB962C8B-B14F-4D97-AF65-F5344CB8AC3E}">
        <p14:creationId xmlns:p14="http://schemas.microsoft.com/office/powerpoint/2010/main" val="2085109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24</a:t>
            </a:fld>
            <a:endParaRPr lang="zh-CN" altLang="en-US"/>
          </a:p>
        </p:txBody>
      </p:sp>
    </p:spTree>
    <p:extLst>
      <p:ext uri="{BB962C8B-B14F-4D97-AF65-F5344CB8AC3E}">
        <p14:creationId xmlns:p14="http://schemas.microsoft.com/office/powerpoint/2010/main" val="34379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25</a:t>
            </a:fld>
            <a:endParaRPr lang="zh-CN" altLang="en-US"/>
          </a:p>
        </p:txBody>
      </p:sp>
    </p:spTree>
    <p:extLst>
      <p:ext uri="{BB962C8B-B14F-4D97-AF65-F5344CB8AC3E}">
        <p14:creationId xmlns:p14="http://schemas.microsoft.com/office/powerpoint/2010/main" val="150785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26</a:t>
            </a:fld>
            <a:endParaRPr lang="zh-CN" altLang="en-US"/>
          </a:p>
        </p:txBody>
      </p:sp>
    </p:spTree>
    <p:extLst>
      <p:ext uri="{BB962C8B-B14F-4D97-AF65-F5344CB8AC3E}">
        <p14:creationId xmlns:p14="http://schemas.microsoft.com/office/powerpoint/2010/main" val="226825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27</a:t>
            </a:fld>
            <a:endParaRPr lang="zh-CN" altLang="en-US" dirty="0"/>
          </a:p>
        </p:txBody>
      </p:sp>
    </p:spTree>
    <p:extLst>
      <p:ext uri="{BB962C8B-B14F-4D97-AF65-F5344CB8AC3E}">
        <p14:creationId xmlns:p14="http://schemas.microsoft.com/office/powerpoint/2010/main" val="470772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28</a:t>
            </a:fld>
            <a:endParaRPr lang="zh-CN" altLang="en-US"/>
          </a:p>
        </p:txBody>
      </p:sp>
    </p:spTree>
    <p:extLst>
      <p:ext uri="{BB962C8B-B14F-4D97-AF65-F5344CB8AC3E}">
        <p14:creationId xmlns:p14="http://schemas.microsoft.com/office/powerpoint/2010/main" val="939786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29</a:t>
            </a:fld>
            <a:endParaRPr lang="zh-CN" altLang="en-US"/>
          </a:p>
        </p:txBody>
      </p:sp>
    </p:spTree>
    <p:extLst>
      <p:ext uri="{BB962C8B-B14F-4D97-AF65-F5344CB8AC3E}">
        <p14:creationId xmlns:p14="http://schemas.microsoft.com/office/powerpoint/2010/main" val="161885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dirty="0"/>
          </a:p>
        </p:txBody>
      </p:sp>
    </p:spTree>
    <p:extLst>
      <p:ext uri="{BB962C8B-B14F-4D97-AF65-F5344CB8AC3E}">
        <p14:creationId xmlns:p14="http://schemas.microsoft.com/office/powerpoint/2010/main" val="744039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30</a:t>
            </a:fld>
            <a:endParaRPr lang="zh-CN" altLang="en-US"/>
          </a:p>
        </p:txBody>
      </p:sp>
    </p:spTree>
    <p:extLst>
      <p:ext uri="{BB962C8B-B14F-4D97-AF65-F5344CB8AC3E}">
        <p14:creationId xmlns:p14="http://schemas.microsoft.com/office/powerpoint/2010/main" val="1223243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31</a:t>
            </a:fld>
            <a:endParaRPr lang="zh-CN" altLang="en-US"/>
          </a:p>
        </p:txBody>
      </p:sp>
    </p:spTree>
    <p:extLst>
      <p:ext uri="{BB962C8B-B14F-4D97-AF65-F5344CB8AC3E}">
        <p14:creationId xmlns:p14="http://schemas.microsoft.com/office/powerpoint/2010/main" val="1188837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32</a:t>
            </a:fld>
            <a:endParaRPr lang="zh-CN" altLang="en-US"/>
          </a:p>
        </p:txBody>
      </p:sp>
    </p:spTree>
    <p:extLst>
      <p:ext uri="{BB962C8B-B14F-4D97-AF65-F5344CB8AC3E}">
        <p14:creationId xmlns:p14="http://schemas.microsoft.com/office/powerpoint/2010/main" val="602699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33</a:t>
            </a:fld>
            <a:endParaRPr lang="zh-CN" altLang="en-US"/>
          </a:p>
        </p:txBody>
      </p:sp>
    </p:spTree>
    <p:extLst>
      <p:ext uri="{BB962C8B-B14F-4D97-AF65-F5344CB8AC3E}">
        <p14:creationId xmlns:p14="http://schemas.microsoft.com/office/powerpoint/2010/main" val="2043768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34</a:t>
            </a:fld>
            <a:endParaRPr lang="zh-CN" altLang="en-US" dirty="0"/>
          </a:p>
        </p:txBody>
      </p:sp>
    </p:spTree>
    <p:extLst>
      <p:ext uri="{BB962C8B-B14F-4D97-AF65-F5344CB8AC3E}">
        <p14:creationId xmlns:p14="http://schemas.microsoft.com/office/powerpoint/2010/main" val="618094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35</a:t>
            </a:fld>
            <a:endParaRPr lang="zh-CN" altLang="en-US"/>
          </a:p>
        </p:txBody>
      </p:sp>
    </p:spTree>
    <p:extLst>
      <p:ext uri="{BB962C8B-B14F-4D97-AF65-F5344CB8AC3E}">
        <p14:creationId xmlns:p14="http://schemas.microsoft.com/office/powerpoint/2010/main" val="935944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36</a:t>
            </a:fld>
            <a:endParaRPr lang="zh-CN" altLang="en-US"/>
          </a:p>
        </p:txBody>
      </p:sp>
    </p:spTree>
    <p:extLst>
      <p:ext uri="{BB962C8B-B14F-4D97-AF65-F5344CB8AC3E}">
        <p14:creationId xmlns:p14="http://schemas.microsoft.com/office/powerpoint/2010/main" val="109833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37</a:t>
            </a:fld>
            <a:endParaRPr lang="zh-CN" altLang="en-US"/>
          </a:p>
        </p:txBody>
      </p:sp>
    </p:spTree>
    <p:extLst>
      <p:ext uri="{BB962C8B-B14F-4D97-AF65-F5344CB8AC3E}">
        <p14:creationId xmlns:p14="http://schemas.microsoft.com/office/powerpoint/2010/main" val="1283131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38</a:t>
            </a:fld>
            <a:endParaRPr lang="zh-CN" altLang="en-US"/>
          </a:p>
        </p:txBody>
      </p:sp>
    </p:spTree>
    <p:extLst>
      <p:ext uri="{BB962C8B-B14F-4D97-AF65-F5344CB8AC3E}">
        <p14:creationId xmlns:p14="http://schemas.microsoft.com/office/powerpoint/2010/main" val="557076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39</a:t>
            </a:fld>
            <a:endParaRPr lang="zh-CN" altLang="en-US"/>
          </a:p>
        </p:txBody>
      </p:sp>
    </p:spTree>
    <p:extLst>
      <p:ext uri="{BB962C8B-B14F-4D97-AF65-F5344CB8AC3E}">
        <p14:creationId xmlns:p14="http://schemas.microsoft.com/office/powerpoint/2010/main" val="190802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267188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40</a:t>
            </a:fld>
            <a:endParaRPr lang="zh-CN" altLang="en-US"/>
          </a:p>
        </p:txBody>
      </p:sp>
    </p:spTree>
    <p:extLst>
      <p:ext uri="{BB962C8B-B14F-4D97-AF65-F5344CB8AC3E}">
        <p14:creationId xmlns:p14="http://schemas.microsoft.com/office/powerpoint/2010/main" val="595875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41</a:t>
            </a:fld>
            <a:endParaRPr lang="zh-CN" altLang="en-US" dirty="0"/>
          </a:p>
        </p:txBody>
      </p:sp>
    </p:spTree>
    <p:extLst>
      <p:ext uri="{BB962C8B-B14F-4D97-AF65-F5344CB8AC3E}">
        <p14:creationId xmlns:p14="http://schemas.microsoft.com/office/powerpoint/2010/main" val="1166677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42</a:t>
            </a:fld>
            <a:endParaRPr lang="zh-CN" altLang="en-US"/>
          </a:p>
        </p:txBody>
      </p:sp>
    </p:spTree>
    <p:extLst>
      <p:ext uri="{BB962C8B-B14F-4D97-AF65-F5344CB8AC3E}">
        <p14:creationId xmlns:p14="http://schemas.microsoft.com/office/powerpoint/2010/main" val="18239361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43</a:t>
            </a:fld>
            <a:endParaRPr lang="zh-CN" altLang="en-US"/>
          </a:p>
        </p:txBody>
      </p:sp>
    </p:spTree>
    <p:extLst>
      <p:ext uri="{BB962C8B-B14F-4D97-AF65-F5344CB8AC3E}">
        <p14:creationId xmlns:p14="http://schemas.microsoft.com/office/powerpoint/2010/main" val="17134806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44</a:t>
            </a:fld>
            <a:endParaRPr lang="zh-CN" altLang="en-US"/>
          </a:p>
        </p:txBody>
      </p:sp>
    </p:spTree>
    <p:extLst>
      <p:ext uri="{BB962C8B-B14F-4D97-AF65-F5344CB8AC3E}">
        <p14:creationId xmlns:p14="http://schemas.microsoft.com/office/powerpoint/2010/main" val="7135614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45</a:t>
            </a:fld>
            <a:endParaRPr lang="zh-CN" altLang="en-US"/>
          </a:p>
        </p:txBody>
      </p:sp>
    </p:spTree>
    <p:extLst>
      <p:ext uri="{BB962C8B-B14F-4D97-AF65-F5344CB8AC3E}">
        <p14:creationId xmlns:p14="http://schemas.microsoft.com/office/powerpoint/2010/main" val="12789918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46</a:t>
            </a:fld>
            <a:endParaRPr lang="zh-CN" altLang="en-US"/>
          </a:p>
        </p:txBody>
      </p:sp>
    </p:spTree>
    <p:extLst>
      <p:ext uri="{BB962C8B-B14F-4D97-AF65-F5344CB8AC3E}">
        <p14:creationId xmlns:p14="http://schemas.microsoft.com/office/powerpoint/2010/main" val="1529282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47</a:t>
            </a:fld>
            <a:endParaRPr lang="zh-CN" altLang="en-US"/>
          </a:p>
        </p:txBody>
      </p:sp>
    </p:spTree>
    <p:extLst>
      <p:ext uri="{BB962C8B-B14F-4D97-AF65-F5344CB8AC3E}">
        <p14:creationId xmlns:p14="http://schemas.microsoft.com/office/powerpoint/2010/main" val="242008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altLang="zh-CN"/>
              <a:t>VR</a:t>
            </a:r>
            <a:r>
              <a:rPr lang="zh-CN" altLang="en-US"/>
              <a:t>应用场景</a:t>
            </a:r>
            <a:r>
              <a:rPr lang="en-US" altLang="zh-CN"/>
              <a:t>:</a:t>
            </a:r>
            <a:r>
              <a:rPr lang="zh-CN" altLang="en-US"/>
              <a:t>游戏</a:t>
            </a:r>
            <a:r>
              <a:rPr lang="en-US" altLang="zh-CN"/>
              <a:t>,</a:t>
            </a:r>
            <a:r>
              <a:rPr lang="zh-CN" altLang="en-US"/>
              <a:t>娱乐</a:t>
            </a:r>
            <a:r>
              <a:rPr lang="en-US" altLang="zh-CN"/>
              <a:t>,</a:t>
            </a:r>
            <a:r>
              <a:rPr lang="zh-CN" altLang="en-US"/>
              <a:t>医疗</a:t>
            </a:r>
            <a:r>
              <a:rPr lang="en-US" altLang="zh-CN"/>
              <a:t>,</a:t>
            </a:r>
            <a:r>
              <a:rPr lang="zh-CN" altLang="en-US"/>
              <a:t>运动</a:t>
            </a:r>
            <a:r>
              <a:rPr lang="en-US" altLang="zh-CN"/>
              <a:t>,</a:t>
            </a:r>
            <a:r>
              <a:rPr lang="zh-CN" altLang="en-US"/>
              <a:t>旅游</a:t>
            </a:r>
            <a:r>
              <a:rPr lang="en-US" altLang="zh-CN"/>
              <a:t>,</a:t>
            </a:r>
            <a:r>
              <a:rPr lang="zh-CN" altLang="en-US"/>
              <a:t>建筑设计</a:t>
            </a:r>
            <a:r>
              <a:rPr lang="en-US" altLang="zh-CN"/>
              <a:t>,</a:t>
            </a:r>
            <a:r>
              <a:rPr lang="zh-CN" altLang="en-US"/>
              <a:t>影视内容</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121665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头戴式显示器（</a:t>
            </a:r>
            <a:r>
              <a:rPr lang="en-US" altLang="zh-CN" sz="1600" b="0" i="0" kern="1200" dirty="0">
                <a:solidFill>
                  <a:schemeClr val="tx1"/>
                </a:solidFill>
                <a:effectLst/>
                <a:latin typeface="+mn-lt"/>
                <a:ea typeface="+mn-ea"/>
                <a:cs typeface="+mn-cs"/>
              </a:rPr>
              <a:t>HMD</a:t>
            </a:r>
            <a:r>
              <a:rPr lang="zh-CN" altLang="en-US" sz="1600" b="0" i="0" kern="1200" dirty="0">
                <a:solidFill>
                  <a:schemeClr val="tx1"/>
                </a:solidFill>
                <a:effectLst/>
                <a:latin typeface="+mn-lt"/>
                <a:ea typeface="+mn-ea"/>
                <a:cs typeface="+mn-cs"/>
              </a:rPr>
              <a:t>）是 </a:t>
            </a:r>
            <a:r>
              <a:rPr lang="en-US" altLang="zh-CN" sz="1600" b="0" i="0" kern="1200" dirty="0">
                <a:solidFill>
                  <a:schemeClr val="tx1"/>
                </a:solidFill>
                <a:effectLst/>
                <a:latin typeface="+mn-lt"/>
                <a:ea typeface="+mn-ea"/>
                <a:cs typeface="+mn-cs"/>
              </a:rPr>
              <a:t>VR </a:t>
            </a:r>
            <a:r>
              <a:rPr lang="zh-CN" altLang="en-US" sz="1600" b="0" i="0" kern="1200" dirty="0">
                <a:solidFill>
                  <a:schemeClr val="tx1"/>
                </a:solidFill>
                <a:effectLst/>
                <a:latin typeface="+mn-lt"/>
                <a:ea typeface="+mn-ea"/>
                <a:cs typeface="+mn-cs"/>
              </a:rPr>
              <a:t>目前最常见的一种体验方式。它的原理是将小型二维显示器所产生的图像经由光学系统放大。具体而言，小型显示器所发射的光线经过凸状透镜使图像因折射产生类似远方效果。利用此效果将近处物体放大至远处观赏，从而达到所谓的全息视觉（</a:t>
            </a:r>
            <a:r>
              <a:rPr lang="en-US" altLang="zh-CN" sz="1600" b="0" i="0" kern="1200" dirty="0">
                <a:solidFill>
                  <a:schemeClr val="tx1"/>
                </a:solidFill>
                <a:effectLst/>
                <a:latin typeface="+mn-lt"/>
                <a:ea typeface="+mn-ea"/>
                <a:cs typeface="+mn-cs"/>
              </a:rPr>
              <a:t>Hologram</a:t>
            </a:r>
            <a:r>
              <a:rPr lang="zh-CN" altLang="en-US" sz="1600" b="0" i="0" kern="1200" dirty="0">
                <a:solidFill>
                  <a:schemeClr val="tx1"/>
                </a:solidFill>
                <a:effectLst/>
                <a:latin typeface="+mn-lt"/>
                <a:ea typeface="+mn-ea"/>
                <a:cs typeface="+mn-cs"/>
              </a:rPr>
              <a:t>）。另外，显示器被分为左右两个部分，分别显示左右眼看到的图像。大脑再将左右眼所看到的图像（两眼视差）做融合处理，从而产生 </a:t>
            </a:r>
            <a:r>
              <a:rPr lang="en-US" altLang="zh-CN" sz="1600" b="0" i="0" kern="1200" dirty="0">
                <a:solidFill>
                  <a:schemeClr val="tx1"/>
                </a:solidFill>
                <a:effectLst/>
                <a:latin typeface="+mn-lt"/>
                <a:ea typeface="+mn-ea"/>
                <a:cs typeface="+mn-cs"/>
              </a:rPr>
              <a:t>3D </a:t>
            </a:r>
            <a:r>
              <a:rPr lang="zh-CN" altLang="en-US" sz="1600" b="0" i="0" kern="1200" dirty="0">
                <a:solidFill>
                  <a:schemeClr val="tx1"/>
                </a:solidFill>
                <a:effectLst/>
                <a:latin typeface="+mn-lt"/>
                <a:ea typeface="+mn-ea"/>
                <a:cs typeface="+mn-cs"/>
              </a:rPr>
              <a:t>效果。同时，</a:t>
            </a:r>
            <a:r>
              <a:rPr lang="en-US" altLang="zh-CN" sz="1600" b="0" i="0" kern="1200" dirty="0">
                <a:solidFill>
                  <a:schemeClr val="tx1"/>
                </a:solidFill>
                <a:effectLst/>
                <a:latin typeface="+mn-lt"/>
                <a:ea typeface="+mn-ea"/>
                <a:cs typeface="+mn-cs"/>
              </a:rPr>
              <a:t>HMD </a:t>
            </a:r>
            <a:r>
              <a:rPr lang="zh-CN" altLang="en-US" sz="1600" b="0" i="0" kern="1200" dirty="0">
                <a:solidFill>
                  <a:schemeClr val="tx1"/>
                </a:solidFill>
                <a:effectLst/>
                <a:latin typeface="+mn-lt"/>
                <a:ea typeface="+mn-ea"/>
                <a:cs typeface="+mn-cs"/>
              </a:rPr>
              <a:t>会根据头部运动让视角与之同步。综合上述特性，用户通过 </a:t>
            </a:r>
            <a:r>
              <a:rPr lang="en-US" altLang="zh-CN" sz="1600" b="0" i="0" kern="1200" dirty="0">
                <a:solidFill>
                  <a:schemeClr val="tx1"/>
                </a:solidFill>
                <a:effectLst/>
                <a:latin typeface="+mn-lt"/>
                <a:ea typeface="+mn-ea"/>
                <a:cs typeface="+mn-cs"/>
              </a:rPr>
              <a:t>HMD </a:t>
            </a:r>
            <a:r>
              <a:rPr lang="zh-CN" altLang="en-US" sz="1600" b="0" i="0" kern="1200" dirty="0">
                <a:solidFill>
                  <a:schemeClr val="tx1"/>
                </a:solidFill>
                <a:effectLst/>
                <a:latin typeface="+mn-lt"/>
                <a:ea typeface="+mn-ea"/>
                <a:cs typeface="+mn-cs"/>
              </a:rPr>
              <a:t>体验 </a:t>
            </a:r>
            <a:r>
              <a:rPr lang="en-US" altLang="zh-CN" sz="1600" b="0" i="0" kern="1200" dirty="0">
                <a:solidFill>
                  <a:schemeClr val="tx1"/>
                </a:solidFill>
                <a:effectLst/>
                <a:latin typeface="+mn-lt"/>
                <a:ea typeface="+mn-ea"/>
                <a:cs typeface="+mn-cs"/>
              </a:rPr>
              <a:t>VR </a:t>
            </a:r>
            <a:r>
              <a:rPr lang="zh-CN" altLang="en-US" sz="1600" b="0" i="0" kern="1200" dirty="0">
                <a:solidFill>
                  <a:schemeClr val="tx1"/>
                </a:solidFill>
                <a:effectLst/>
                <a:latin typeface="+mn-lt"/>
                <a:ea typeface="+mn-ea"/>
                <a:cs typeface="+mn-cs"/>
              </a:rPr>
              <a:t>时就如同在现实中观看一样，这种体验也被称为沉浸式体验。</a:t>
            </a:r>
          </a:p>
          <a:p>
            <a:endParaRPr kumimoji="1" lang="zh-CN" altLang="en-US" sz="1600" b="0" i="0" kern="1200" dirty="0">
              <a:solidFill>
                <a:schemeClr val="tx1"/>
              </a:solidFill>
              <a:effectLst/>
              <a:latin typeface="+mn-lt"/>
              <a:ea typeface="+mn-ea"/>
              <a:cs typeface="+mn-cs"/>
            </a:endParaRPr>
          </a:p>
          <a:p>
            <a:r>
              <a:rPr lang="zh-CN" altLang="en-US" sz="1600" dirty="0"/>
              <a:t>这是目前最初级、价格最低的 </a:t>
            </a:r>
            <a:r>
              <a:rPr lang="en-US" altLang="zh-CN" sz="1600" dirty="0"/>
              <a:t>HMD </a:t>
            </a:r>
            <a:r>
              <a:rPr lang="zh-CN" altLang="en-US" sz="1600" dirty="0"/>
              <a:t>设备。</a:t>
            </a:r>
            <a:endParaRPr kumimoji="1" lang="zh-CN" altLang="en-US" dirty="0"/>
          </a:p>
        </p:txBody>
      </p:sp>
      <p:sp>
        <p:nvSpPr>
          <p:cNvPr id="4" name="幻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10982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zh-CN" altLang="en-US"/>
              <a:t>沉寝 </a:t>
            </a:r>
            <a:r>
              <a:rPr lang="en-US" altLang="zh-CN" dirty="0">
                <a:solidFill>
                  <a:sysClr val="windowText" lastClr="000000"/>
                </a:solidFill>
                <a:latin typeface="微软雅黑" panose="020B0503020204020204" pitchFamily="34" charset="-122"/>
                <a:ea typeface="微软雅黑" panose="020B0503020204020204" pitchFamily="34" charset="-122"/>
                <a:sym typeface="+mn-ea"/>
              </a:rPr>
              <a:t>.</a:t>
            </a:r>
            <a:r>
              <a:rPr lang="zh-CN" altLang="en-US" dirty="0">
                <a:solidFill>
                  <a:sysClr val="windowText" lastClr="000000"/>
                </a:solidFill>
                <a:latin typeface="微软雅黑" panose="020B0503020204020204" pitchFamily="34" charset="-122"/>
                <a:ea typeface="微软雅黑" panose="020B0503020204020204" pitchFamily="34" charset="-122"/>
                <a:sym typeface="+mn-ea"/>
              </a:rPr>
              <a:t>当使用者感知到虚拟世界的刺激时，包括触觉、味觉、嗅觉、运动感知等，便会产生思维共鸣，造成心理沉浸，感觉如同进入真实世界。</a:t>
            </a:r>
          </a:p>
          <a:p>
            <a:endParaRPr lang="zh-CN" altLang="en-US"/>
          </a:p>
          <a:p>
            <a:r>
              <a:rPr lang="zh-CN" altLang="en-US"/>
              <a:t>交互性是指用户对模拟环境内物体的可操作程度和从环境得到反馈的自然程度，使用者进入虚拟空间，相应的技术让使用者跟环境产生相互作用，当使用者进行某种操作时，周围的环境也会做出某种反应。如使用者接触到虚拟空间中的物体，那么使用者手上应该能够感受到，若使用者对物体有所动作，物体的位置和状态也应改变。</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12639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和</a:t>
            </a:r>
            <a:r>
              <a:rPr lang="en-US" altLang="zh-CN" sz="1600" b="0" i="0" kern="1200" dirty="0">
                <a:solidFill>
                  <a:schemeClr val="tx1"/>
                </a:solidFill>
                <a:effectLst/>
                <a:latin typeface="+mn-lt"/>
                <a:ea typeface="+mn-ea"/>
                <a:cs typeface="+mn-cs"/>
              </a:rPr>
              <a:t>3D</a:t>
            </a:r>
            <a:r>
              <a:rPr lang="zh-CN" altLang="en-US" sz="1600" b="0" i="0" kern="1200" dirty="0">
                <a:solidFill>
                  <a:schemeClr val="tx1"/>
                </a:solidFill>
                <a:effectLst/>
                <a:latin typeface="+mn-lt"/>
                <a:ea typeface="+mn-ea"/>
                <a:cs typeface="+mn-cs"/>
              </a:rPr>
              <a:t>的区别包括：</a:t>
            </a:r>
            <a:br>
              <a:rPr lang="zh-CN" altLang="en-US" dirty="0"/>
            </a:b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是通过特定的头盔为用户形成密闭的虚拟现实体验空间，让用户根据头盔内的影像全方位感受虚拟场景。</a:t>
            </a: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影像以用户为主体，随着用户肢体或者思维的改变，它会开辟出不同的画面和内容。目前，索尼、</a:t>
            </a:r>
            <a:r>
              <a:rPr lang="en-US" altLang="zh-CN" sz="1600" b="0" i="0" kern="1200" dirty="0">
                <a:solidFill>
                  <a:schemeClr val="tx1"/>
                </a:solidFill>
                <a:effectLst/>
                <a:latin typeface="+mn-lt"/>
                <a:ea typeface="+mn-ea"/>
                <a:cs typeface="+mn-cs"/>
              </a:rPr>
              <a:t>HTC</a:t>
            </a:r>
            <a:r>
              <a:rPr lang="zh-CN" altLang="en-US" sz="1600" b="0" i="0" kern="1200" dirty="0">
                <a:solidFill>
                  <a:schemeClr val="tx1"/>
                </a:solidFill>
                <a:effectLst/>
                <a:latin typeface="+mn-lt"/>
                <a:ea typeface="+mn-ea"/>
                <a:cs typeface="+mn-cs"/>
              </a:rPr>
              <a:t>、三星等都有推出</a:t>
            </a: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体验设备，在国内也有近</a:t>
            </a:r>
            <a:r>
              <a:rPr lang="en-US" altLang="zh-CN" sz="1600" b="0" i="0" kern="1200" dirty="0">
                <a:solidFill>
                  <a:schemeClr val="tx1"/>
                </a:solidFill>
                <a:effectLst/>
                <a:latin typeface="+mn-lt"/>
                <a:ea typeface="+mn-ea"/>
                <a:cs typeface="+mn-cs"/>
              </a:rPr>
              <a:t>90</a:t>
            </a:r>
            <a:r>
              <a:rPr lang="zh-CN" altLang="en-US" sz="1600" b="0" i="0" kern="1200" dirty="0">
                <a:solidFill>
                  <a:schemeClr val="tx1"/>
                </a:solidFill>
                <a:effectLst/>
                <a:latin typeface="+mn-lt"/>
                <a:ea typeface="+mn-ea"/>
                <a:cs typeface="+mn-cs"/>
              </a:rPr>
              <a:t>家企业从事</a:t>
            </a: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设备开发。但是，内容的匮乏和同质化以及体验中晕眩呕吐的感受等也都是如今</a:t>
            </a: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发展的较大劣势。</a:t>
            </a:r>
            <a:br>
              <a:rPr lang="zh-CN" altLang="en-US" dirty="0"/>
            </a:br>
            <a:r>
              <a:rPr lang="en-US" altLang="zh-CN" sz="1600" b="0" i="0" kern="1200" dirty="0">
                <a:solidFill>
                  <a:schemeClr val="tx1"/>
                </a:solidFill>
                <a:effectLst/>
                <a:latin typeface="+mn-lt"/>
                <a:ea typeface="+mn-ea"/>
                <a:cs typeface="+mn-cs"/>
              </a:rPr>
              <a:t>3D</a:t>
            </a:r>
            <a:r>
              <a:rPr lang="zh-CN" altLang="en-US" sz="1600" b="0" i="0" kern="1200" dirty="0">
                <a:solidFill>
                  <a:schemeClr val="tx1"/>
                </a:solidFill>
                <a:effectLst/>
                <a:latin typeface="+mn-lt"/>
                <a:ea typeface="+mn-ea"/>
                <a:cs typeface="+mn-cs"/>
              </a:rPr>
              <a:t>电影中，游客只需佩戴相关的</a:t>
            </a:r>
            <a:r>
              <a:rPr lang="en-US" altLang="zh-CN" sz="1600" b="0" i="0" kern="1200" dirty="0">
                <a:solidFill>
                  <a:schemeClr val="tx1"/>
                </a:solidFill>
                <a:effectLst/>
                <a:latin typeface="+mn-lt"/>
                <a:ea typeface="+mn-ea"/>
                <a:cs typeface="+mn-cs"/>
              </a:rPr>
              <a:t>3D</a:t>
            </a:r>
            <a:r>
              <a:rPr lang="zh-CN" altLang="en-US" sz="1600" b="0" i="0" kern="1200" dirty="0">
                <a:solidFill>
                  <a:schemeClr val="tx1"/>
                </a:solidFill>
                <a:effectLst/>
                <a:latin typeface="+mn-lt"/>
                <a:ea typeface="+mn-ea"/>
                <a:cs typeface="+mn-cs"/>
              </a:rPr>
              <a:t>眼镜就可以获得唯美精致的三维立体影像画面。在</a:t>
            </a:r>
            <a:r>
              <a:rPr lang="en-US" altLang="zh-CN" sz="1600" b="0" i="0" kern="1200" dirty="0">
                <a:solidFill>
                  <a:schemeClr val="tx1"/>
                </a:solidFill>
                <a:effectLst/>
                <a:latin typeface="+mn-lt"/>
                <a:ea typeface="+mn-ea"/>
                <a:cs typeface="+mn-cs"/>
              </a:rPr>
              <a:t>3D</a:t>
            </a:r>
            <a:r>
              <a:rPr lang="zh-CN" altLang="en-US" sz="1600" b="0" i="0" kern="1200" dirty="0">
                <a:solidFill>
                  <a:schemeClr val="tx1"/>
                </a:solidFill>
                <a:effectLst/>
                <a:latin typeface="+mn-lt"/>
                <a:ea typeface="+mn-ea"/>
                <a:cs typeface="+mn-cs"/>
              </a:rPr>
              <a:t>电影中，游客不是直行开辟三维路线，而是随着屏幕内影像的移动改编空间、场景，从而产生身临其境的效果。</a:t>
            </a:r>
          </a:p>
          <a:p>
            <a:endParaRPr lang="zh-CN" altLang="en-US" sz="1600" b="0" i="0" kern="1200" dirty="0">
              <a:solidFill>
                <a:schemeClr val="tx1"/>
              </a:solidFill>
              <a:effectLst/>
              <a:latin typeface="+mn-lt"/>
              <a:ea typeface="+mn-ea"/>
              <a:cs typeface="+mn-cs"/>
            </a:endParaRPr>
          </a:p>
          <a:p>
            <a:r>
              <a:rPr lang="en-US" altLang="zh-CN" dirty="0"/>
              <a:t>VR</a:t>
            </a:r>
            <a:r>
              <a:rPr lang="zh-CN" altLang="en-US" dirty="0"/>
              <a:t>和</a:t>
            </a:r>
            <a:r>
              <a:rPr lang="en-US" altLang="zh-CN" dirty="0"/>
              <a:t>AR</a:t>
            </a:r>
            <a:endParaRPr lang="zh-CN" altLang="en-US" dirty="0"/>
          </a:p>
          <a:p>
            <a:endParaRPr lang="zh-CN" altLang="en-US" dirty="0"/>
          </a:p>
          <a:p>
            <a:r>
              <a:rPr lang="zh-CN" altLang="en-US" dirty="0"/>
              <a:t>虚拟现实，增强现实</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8</a:t>
            </a:fld>
            <a:endParaRPr lang="zh-CN" altLang="en-US"/>
          </a:p>
        </p:txBody>
      </p:sp>
    </p:spTree>
    <p:extLst>
      <p:ext uri="{BB962C8B-B14F-4D97-AF65-F5344CB8AC3E}">
        <p14:creationId xmlns:p14="http://schemas.microsoft.com/office/powerpoint/2010/main" val="168945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dirty="0"/>
          </a:p>
        </p:txBody>
      </p:sp>
    </p:spTree>
    <p:extLst>
      <p:ext uri="{BB962C8B-B14F-4D97-AF65-F5344CB8AC3E}">
        <p14:creationId xmlns:p14="http://schemas.microsoft.com/office/powerpoint/2010/main" val="161017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1</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2</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3</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4</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5</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3" y="794"/>
            <a:ext cx="12185478" cy="68587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26683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90204" pitchFamily="34" charset="0"/>
        <a:buChar char="•"/>
        <a:defRPr sz="4300" kern="1200">
          <a:solidFill>
            <a:schemeClr val="tx1"/>
          </a:solidFill>
          <a:latin typeface="+mn-lt"/>
          <a:ea typeface="+mn-ea"/>
          <a:cs typeface="+mn-cs"/>
        </a:defRPr>
      </a:lvl1pPr>
      <a:lvl2pPr marL="991235" indent="-381000" algn="l" defTabSz="1219200" rtl="0" eaLnBrk="1" latinLnBrk="0" hangingPunct="1">
        <a:spcBef>
          <a:spcPct val="20000"/>
        </a:spcBef>
        <a:buFont typeface="Arial" panose="020B0604020202090204" pitchFamily="34" charset="0"/>
        <a:buChar char="–"/>
        <a:defRPr sz="3700" kern="1200">
          <a:solidFill>
            <a:schemeClr val="tx1"/>
          </a:solidFill>
          <a:latin typeface="+mn-lt"/>
          <a:ea typeface="+mn-ea"/>
          <a:cs typeface="+mn-cs"/>
        </a:defRPr>
      </a:lvl2pPr>
      <a:lvl3pPr marL="1524635" indent="-304800" algn="l" defTabSz="12192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3pPr>
      <a:lvl4pPr marL="213423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4pPr>
      <a:lvl5pPr marL="27444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5pPr>
      <a:lvl6pPr marL="33540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6pPr>
      <a:lvl7pPr marL="39636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7pPr>
      <a:lvl8pPr marL="457390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8pPr>
      <a:lvl9pPr marL="518350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4037225" y="3075320"/>
            <a:ext cx="7560840" cy="706755"/>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探索</a:t>
            </a:r>
            <a:r>
              <a:rPr lang="en-US" altLang="zh-CN" sz="4000" b="1" dirty="0">
                <a:latin typeface="微软雅黑" panose="020B0503020204020204" pitchFamily="34" charset="-122"/>
                <a:ea typeface="微软雅黑" panose="020B0503020204020204" pitchFamily="34" charset="-122"/>
              </a:rPr>
              <a:t>VR</a:t>
            </a:r>
            <a:r>
              <a:rPr lang="zh-CN" altLang="en-US" sz="4000" b="1" dirty="0">
                <a:latin typeface="微软雅黑" panose="020B0503020204020204" pitchFamily="34" charset="-122"/>
                <a:ea typeface="微软雅黑" panose="020B0503020204020204" pitchFamily="34" charset="-122"/>
              </a:rPr>
              <a:t>在</a:t>
            </a:r>
            <a:r>
              <a:rPr lang="en-US" altLang="zh-CN" sz="4000" b="1" dirty="0">
                <a:latin typeface="微软雅黑" panose="020B0503020204020204" pitchFamily="34" charset="-122"/>
                <a:ea typeface="微软雅黑" panose="020B0503020204020204" pitchFamily="34" charset="-122"/>
              </a:rPr>
              <a:t>web</a:t>
            </a:r>
            <a:r>
              <a:rPr lang="zh-CN" altLang="en-US" sz="4000" b="1" dirty="0">
                <a:latin typeface="微软雅黑" panose="020B0503020204020204" pitchFamily="34" charset="-122"/>
                <a:ea typeface="微软雅黑" panose="020B0503020204020204" pitchFamily="34" charset="-122"/>
              </a:rPr>
              <a:t>中的应用</a:t>
            </a:r>
          </a:p>
        </p:txBody>
      </p:sp>
      <p:sp>
        <p:nvSpPr>
          <p:cNvPr id="4" name="TextBox 3"/>
          <p:cNvSpPr txBox="1"/>
          <p:nvPr/>
        </p:nvSpPr>
        <p:spPr>
          <a:xfrm>
            <a:off x="6239222" y="5518026"/>
            <a:ext cx="6264696"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汇报人：何威            日期：</a:t>
            </a:r>
            <a:r>
              <a:rPr lang="en-US" altLang="zh-CN" sz="2000" dirty="0">
                <a:latin typeface="微软雅黑" panose="020B0503020204020204" pitchFamily="34" charset="-122"/>
                <a:ea typeface="微软雅黑" panose="020B0503020204020204" pitchFamily="34" charset="-122"/>
              </a:rPr>
              <a:t>2019.09.12</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4000" advTm="6000">
        <p14:vortex/>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050"/>
                            </p:stCondLst>
                            <p:childTnLst>
                              <p:par>
                                <p:cTn id="13" presetID="22" presetClass="entr" presetSubtype="8"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矩形 64"/>
          <p:cNvSpPr/>
          <p:nvPr/>
        </p:nvSpPr>
        <p:spPr>
          <a:xfrm>
            <a:off x="4152256" y="1269554"/>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可能在一起吗？</a:t>
            </a:r>
          </a:p>
        </p:txBody>
      </p:sp>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的爱恨情仇</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90" y="2034160"/>
            <a:ext cx="6350000" cy="4572000"/>
          </a:xfrm>
          <a:prstGeom prst="rect">
            <a:avLst/>
          </a:prstGeom>
        </p:spPr>
      </p:pic>
      <p:grpSp>
        <p:nvGrpSpPr>
          <p:cNvPr id="72" name="Group 19"/>
          <p:cNvGrpSpPr/>
          <p:nvPr/>
        </p:nvGrpSpPr>
        <p:grpSpPr bwMode="auto">
          <a:xfrm>
            <a:off x="8716336" y="2437934"/>
            <a:ext cx="3312368" cy="3310277"/>
            <a:chOff x="802" y="845"/>
            <a:chExt cx="827" cy="826"/>
          </a:xfrm>
        </p:grpSpPr>
        <p:sp>
          <p:nvSpPr>
            <p:cNvPr id="73"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74"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75"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4" name="矩形 3"/>
          <p:cNvSpPr/>
          <p:nvPr/>
        </p:nvSpPr>
        <p:spPr>
          <a:xfrm>
            <a:off x="9408554" y="3419563"/>
            <a:ext cx="1923925" cy="1569660"/>
          </a:xfrm>
          <a:prstGeom prst="rect">
            <a:avLst/>
          </a:prstGeom>
        </p:spPr>
        <p:txBody>
          <a:bodyPr wrap="none">
            <a:spAutoFit/>
          </a:bodyPr>
          <a:lstStyle/>
          <a:p>
            <a:r>
              <a:rPr kumimoji="1" lang="en-US" altLang="zh-CN" sz="9600" b="1" dirty="0">
                <a:latin typeface="Microsoft YaHei" charset="0"/>
                <a:ea typeface="Microsoft YaHei" charset="0"/>
                <a:cs typeface="Microsoft YaHei" charset="0"/>
              </a:rPr>
              <a:t>VR</a:t>
            </a:r>
            <a:endParaRPr kumimoji="1" lang="zh-CN" altLang="en-US" sz="9600" b="1" dirty="0">
              <a:latin typeface="Microsoft YaHei" charset="0"/>
              <a:ea typeface="Microsoft YaHei" charset="0"/>
              <a:cs typeface="Microsoft YaHei" charset="0"/>
            </a:endParaRPr>
          </a:p>
        </p:txBody>
      </p:sp>
      <p:grpSp>
        <p:nvGrpSpPr>
          <p:cNvPr id="79" name="组合 118"/>
          <p:cNvGrpSpPr/>
          <p:nvPr/>
        </p:nvGrpSpPr>
        <p:grpSpPr>
          <a:xfrm>
            <a:off x="6255387" y="4093073"/>
            <a:ext cx="2360099" cy="438144"/>
            <a:chOff x="534438" y="3368953"/>
            <a:chExt cx="10944224" cy="438144"/>
          </a:xfrm>
          <a:solidFill>
            <a:schemeClr val="bg1">
              <a:lumMod val="65000"/>
            </a:schemeClr>
          </a:solidFill>
        </p:grpSpPr>
        <p:sp>
          <p:nvSpPr>
            <p:cNvPr id="80" name="矩形 79"/>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81" name="组合 120"/>
            <p:cNvGrpSpPr/>
            <p:nvPr/>
          </p:nvGrpSpPr>
          <p:grpSpPr>
            <a:xfrm>
              <a:off x="534438" y="3368953"/>
              <a:ext cx="10944224" cy="438144"/>
              <a:chOff x="623889" y="3209929"/>
              <a:chExt cx="10944224" cy="438144"/>
            </a:xfrm>
            <a:grpFill/>
          </p:grpSpPr>
          <p:sp>
            <p:nvSpPr>
              <p:cNvPr id="82" name="矩形 81"/>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矩形 82"/>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矩形 83"/>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矩形 84"/>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矩形 85"/>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矩形 86"/>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等腰三角形 127"/>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矩形 64"/>
          <p:cNvSpPr/>
          <p:nvPr/>
        </p:nvSpPr>
        <p:spPr>
          <a:xfrm>
            <a:off x="4031239" y="1016631"/>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应用相比</a:t>
            </a:r>
          </a:p>
        </p:txBody>
      </p:sp>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的爱恨情仇</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4" name="矩形 23"/>
          <p:cNvSpPr/>
          <p:nvPr/>
        </p:nvSpPr>
        <p:spPr>
          <a:xfrm>
            <a:off x="1558702" y="2381284"/>
            <a:ext cx="3701553" cy="3568790"/>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5" name="AutoShape 12"/>
          <p:cNvSpPr>
            <a:spLocks noChangeArrowheads="1"/>
          </p:cNvSpPr>
          <p:nvPr/>
        </p:nvSpPr>
        <p:spPr bwMode="auto">
          <a:xfrm>
            <a:off x="1558702" y="1986135"/>
            <a:ext cx="3701553" cy="790298"/>
          </a:xfrm>
          <a:prstGeom prst="homePlate">
            <a:avLst>
              <a:gd name="adj" fmla="val 63872"/>
            </a:avLst>
          </a:prstGeom>
          <a:solidFill>
            <a:srgbClr val="005DA2"/>
          </a:solidFill>
          <a:ln w="9525">
            <a:noFill/>
            <a:miter lim="800000"/>
          </a:ln>
        </p:spPr>
        <p:txBody>
          <a:bodyPr wrap="none" lIns="91472" tIns="45736" rIns="91472" bIns="45736" anchor="ctr"/>
          <a:lstStyle/>
          <a:p>
            <a:pPr algn="ctr"/>
            <a:r>
              <a:rPr lang="en-US" altLang="zh-CN" b="1" dirty="0">
                <a:solidFill>
                  <a:prstClr val="white"/>
                </a:solidFill>
                <a:latin typeface="微软雅黑" panose="020B0503020204020204" pitchFamily="34" charset="-122"/>
                <a:ea typeface="微软雅黑" panose="020B0503020204020204" pitchFamily="34" charset="-122"/>
              </a:rPr>
              <a:t>WEB</a:t>
            </a:r>
            <a:r>
              <a:rPr lang="zh-CN" altLang="en-US" b="1" dirty="0">
                <a:solidFill>
                  <a:prstClr val="white"/>
                </a:solidFill>
                <a:latin typeface="微软雅黑" panose="020B0503020204020204" pitchFamily="34" charset="-122"/>
                <a:ea typeface="微软雅黑" panose="020B0503020204020204" pitchFamily="34" charset="-122"/>
              </a:rPr>
              <a:t> </a:t>
            </a:r>
            <a:r>
              <a:rPr lang="en-US" altLang="zh-CN" b="1" dirty="0">
                <a:solidFill>
                  <a:prstClr val="white"/>
                </a:solidFill>
                <a:latin typeface="微软雅黑" panose="020B0503020204020204" pitchFamily="34" charset="-122"/>
                <a:ea typeface="微软雅黑" panose="020B0503020204020204" pitchFamily="34" charset="-122"/>
              </a:rPr>
              <a:t>VR</a:t>
            </a:r>
            <a:r>
              <a:rPr lang="zh-CN" altLang="en-US" b="1" dirty="0">
                <a:solidFill>
                  <a:prstClr val="white"/>
                </a:solidFill>
                <a:latin typeface="微软雅黑" panose="020B0503020204020204" pitchFamily="34" charset="-122"/>
                <a:ea typeface="微软雅黑" panose="020B0503020204020204" pitchFamily="34" charset="-122"/>
              </a:rPr>
              <a:t>优势</a:t>
            </a:r>
          </a:p>
        </p:txBody>
      </p:sp>
      <p:sp>
        <p:nvSpPr>
          <p:cNvPr id="26" name="TextBox 5"/>
          <p:cNvSpPr txBox="1"/>
          <p:nvPr/>
        </p:nvSpPr>
        <p:spPr>
          <a:xfrm>
            <a:off x="1702718" y="3052352"/>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1.</a:t>
            </a:r>
            <a:r>
              <a:rPr lang="zh-CN" altLang="en-US" sz="1600" dirty="0">
                <a:solidFill>
                  <a:sysClr val="windowText" lastClr="000000"/>
                </a:solidFill>
                <a:latin typeface="微软雅黑" panose="020B0503020204020204" pitchFamily="34" charset="-122"/>
                <a:ea typeface="微软雅黑" panose="020B0503020204020204" pitchFamily="34" charset="-122"/>
              </a:rPr>
              <a:t> 拥有超大规模的内容资源</a:t>
            </a:r>
          </a:p>
        </p:txBody>
      </p:sp>
      <p:sp>
        <p:nvSpPr>
          <p:cNvPr id="27" name="矩形 26"/>
          <p:cNvSpPr/>
          <p:nvPr/>
        </p:nvSpPr>
        <p:spPr>
          <a:xfrm>
            <a:off x="7103318" y="2381284"/>
            <a:ext cx="3701553" cy="3568790"/>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8" name="AutoShape 12"/>
          <p:cNvSpPr>
            <a:spLocks noChangeArrowheads="1"/>
          </p:cNvSpPr>
          <p:nvPr/>
        </p:nvSpPr>
        <p:spPr bwMode="auto">
          <a:xfrm flipH="1">
            <a:off x="7103318" y="1986135"/>
            <a:ext cx="3701553" cy="790298"/>
          </a:xfrm>
          <a:prstGeom prst="homePlate">
            <a:avLst>
              <a:gd name="adj" fmla="val 63872"/>
            </a:avLst>
          </a:prstGeom>
          <a:solidFill>
            <a:srgbClr val="70BDD2"/>
          </a:solidFill>
          <a:ln w="9525">
            <a:noFill/>
            <a:miter lim="800000"/>
          </a:ln>
        </p:spPr>
        <p:txBody>
          <a:bodyPr wrap="none" lIns="91472" tIns="45736" rIns="91472" bIns="45736" anchor="ctr"/>
          <a:lstStyle/>
          <a:p>
            <a:pPr algn="ctr"/>
            <a:r>
              <a:rPr lang="en-US" altLang="zh-CN" b="1" dirty="0">
                <a:solidFill>
                  <a:prstClr val="white"/>
                </a:solidFill>
                <a:latin typeface="微软雅黑" panose="020B0503020204020204" pitchFamily="34" charset="-122"/>
                <a:ea typeface="微软雅黑" panose="020B0503020204020204" pitchFamily="34" charset="-122"/>
              </a:rPr>
              <a:t>WEB</a:t>
            </a:r>
            <a:r>
              <a:rPr lang="zh-CN" altLang="en-US" b="1" dirty="0">
                <a:solidFill>
                  <a:prstClr val="white"/>
                </a:solidFill>
                <a:latin typeface="微软雅黑" panose="020B0503020204020204" pitchFamily="34" charset="-122"/>
                <a:ea typeface="微软雅黑" panose="020B0503020204020204" pitchFamily="34" charset="-122"/>
              </a:rPr>
              <a:t> </a:t>
            </a:r>
            <a:r>
              <a:rPr lang="en-US" altLang="zh-CN" b="1" dirty="0">
                <a:solidFill>
                  <a:prstClr val="white"/>
                </a:solidFill>
                <a:latin typeface="微软雅黑" panose="020B0503020204020204" pitchFamily="34" charset="-122"/>
                <a:ea typeface="微软雅黑" panose="020B0503020204020204" pitchFamily="34" charset="-122"/>
              </a:rPr>
              <a:t>VR</a:t>
            </a:r>
            <a:r>
              <a:rPr lang="zh-CN" altLang="en-US" b="1" dirty="0">
                <a:solidFill>
                  <a:prstClr val="white"/>
                </a:solidFill>
                <a:latin typeface="微软雅黑" panose="020B0503020204020204" pitchFamily="34" charset="-122"/>
                <a:ea typeface="微软雅黑" panose="020B0503020204020204" pitchFamily="34" charset="-122"/>
              </a:rPr>
              <a:t>劣势</a:t>
            </a:r>
          </a:p>
        </p:txBody>
      </p:sp>
      <p:sp>
        <p:nvSpPr>
          <p:cNvPr id="29" name="TextBox 8"/>
          <p:cNvSpPr txBox="1"/>
          <p:nvPr/>
        </p:nvSpPr>
        <p:spPr>
          <a:xfrm>
            <a:off x="7247334" y="3052352"/>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1.</a:t>
            </a:r>
            <a:r>
              <a:rPr lang="zh-CN" altLang="en-US" sz="1600" dirty="0">
                <a:solidFill>
                  <a:sysClr val="windowText" lastClr="000000"/>
                </a:solidFill>
                <a:latin typeface="微软雅黑" panose="020B0503020204020204" pitchFamily="34" charset="-122"/>
                <a:ea typeface="微软雅黑" panose="020B0503020204020204" pitchFamily="34" charset="-122"/>
              </a:rPr>
              <a:t> 沉浸性差</a:t>
            </a:r>
          </a:p>
        </p:txBody>
      </p:sp>
      <p:sp>
        <p:nvSpPr>
          <p:cNvPr id="30" name="TextBox 5"/>
          <p:cNvSpPr txBox="1"/>
          <p:nvPr/>
        </p:nvSpPr>
        <p:spPr>
          <a:xfrm>
            <a:off x="1702717" y="3740724"/>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2.</a:t>
            </a:r>
            <a:r>
              <a:rPr lang="zh-CN" altLang="en-US" sz="1600" dirty="0">
                <a:solidFill>
                  <a:sysClr val="windowText" lastClr="000000"/>
                </a:solidFill>
                <a:latin typeface="微软雅黑" panose="020B0503020204020204" pitchFamily="34" charset="-122"/>
                <a:ea typeface="微软雅黑" panose="020B0503020204020204" pitchFamily="34" charset="-122"/>
              </a:rPr>
              <a:t> 跨平台</a:t>
            </a:r>
          </a:p>
        </p:txBody>
      </p:sp>
      <p:sp>
        <p:nvSpPr>
          <p:cNvPr id="31" name="TextBox 5"/>
          <p:cNvSpPr txBox="1"/>
          <p:nvPr/>
        </p:nvSpPr>
        <p:spPr>
          <a:xfrm>
            <a:off x="1728042" y="4429096"/>
            <a:ext cx="345102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3.</a:t>
            </a:r>
            <a:r>
              <a:rPr lang="zh-CN" altLang="en-US" sz="1600" dirty="0">
                <a:solidFill>
                  <a:sysClr val="windowText" lastClr="000000"/>
                </a:solidFill>
                <a:latin typeface="微软雅黑" panose="020B0503020204020204" pitchFamily="34" charset="-122"/>
                <a:ea typeface="微软雅黑" panose="020B0503020204020204" pitchFamily="34" charset="-122"/>
              </a:rPr>
              <a:t> 免下载，方便易用</a:t>
            </a:r>
          </a:p>
        </p:txBody>
      </p:sp>
      <p:sp>
        <p:nvSpPr>
          <p:cNvPr id="32" name="TextBox 5"/>
          <p:cNvSpPr txBox="1"/>
          <p:nvPr/>
        </p:nvSpPr>
        <p:spPr>
          <a:xfrm>
            <a:off x="1722510" y="5115955"/>
            <a:ext cx="345102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4.</a:t>
            </a:r>
            <a:r>
              <a:rPr lang="zh-CN" altLang="en-US" sz="1600" dirty="0">
                <a:solidFill>
                  <a:sysClr val="windowText" lastClr="000000"/>
                </a:solidFill>
                <a:latin typeface="微软雅黑" panose="020B0503020204020204" pitchFamily="34" charset="-122"/>
                <a:ea typeface="微软雅黑" panose="020B0503020204020204" pitchFamily="34" charset="-122"/>
              </a:rPr>
              <a:t> 用户基数大</a:t>
            </a:r>
          </a:p>
        </p:txBody>
      </p:sp>
      <p:sp>
        <p:nvSpPr>
          <p:cNvPr id="33" name="TextBox 8"/>
          <p:cNvSpPr txBox="1"/>
          <p:nvPr/>
        </p:nvSpPr>
        <p:spPr>
          <a:xfrm>
            <a:off x="7247334" y="3695373"/>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2.</a:t>
            </a:r>
            <a:r>
              <a:rPr lang="zh-CN" altLang="en-US" sz="1600" dirty="0">
                <a:solidFill>
                  <a:sysClr val="windowText" lastClr="000000"/>
                </a:solidFill>
                <a:latin typeface="微软雅黑" panose="020B0503020204020204" pitchFamily="34" charset="-122"/>
                <a:ea typeface="微软雅黑" panose="020B0503020204020204" pitchFamily="34" charset="-122"/>
              </a:rPr>
              <a:t> 交互性差</a:t>
            </a:r>
          </a:p>
        </p:txBody>
      </p:sp>
      <p:sp>
        <p:nvSpPr>
          <p:cNvPr id="34" name="TextBox 8"/>
          <p:cNvSpPr txBox="1"/>
          <p:nvPr/>
        </p:nvSpPr>
        <p:spPr>
          <a:xfrm>
            <a:off x="7247334" y="4338394"/>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3.</a:t>
            </a:r>
            <a:r>
              <a:rPr lang="zh-CN" altLang="en-US" sz="1600" dirty="0">
                <a:solidFill>
                  <a:sysClr val="windowText" lastClr="000000"/>
                </a:solidFill>
                <a:latin typeface="微软雅黑" panose="020B0503020204020204" pitchFamily="34" charset="-122"/>
                <a:ea typeface="微软雅黑" panose="020B0503020204020204" pitchFamily="34" charset="-122"/>
              </a:rPr>
              <a:t> 性能差</a:t>
            </a:r>
          </a:p>
        </p:txBody>
      </p:sp>
    </p:spTree>
    <p:extLst>
      <p:ext uri="{BB962C8B-B14F-4D97-AF65-F5344CB8AC3E}">
        <p14:creationId xmlns:p14="http://schemas.microsoft.com/office/powerpoint/2010/main" val="10324669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的爱恨情仇</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 name="矩形 1"/>
          <p:cNvSpPr/>
          <p:nvPr/>
        </p:nvSpPr>
        <p:spPr>
          <a:xfrm>
            <a:off x="1134913" y="2133650"/>
            <a:ext cx="6092825" cy="461665"/>
          </a:xfrm>
          <a:prstGeom prst="rect">
            <a:avLst/>
          </a:prstGeom>
        </p:spPr>
        <p:txBody>
          <a:bodyPr>
            <a:spAutoFit/>
          </a:bodyPr>
          <a:lstStyle/>
          <a:p>
            <a:r>
              <a:rPr lang="zh-CN" altLang="en-US" dirty="0">
                <a:solidFill>
                  <a:srgbClr val="999999"/>
                </a:solidFill>
                <a:latin typeface="PingFang SC" charset="-122"/>
              </a:rPr>
              <a:t>。</a:t>
            </a:r>
            <a:endParaRPr lang="zh-CN" altLang="en-US" dirty="0"/>
          </a:p>
        </p:txBody>
      </p:sp>
      <p:sp>
        <p:nvSpPr>
          <p:cNvPr id="55" name="Text Box 36"/>
          <p:cNvSpPr>
            <a:spLocks noChangeArrowheads="1"/>
          </p:cNvSpPr>
          <p:nvPr/>
        </p:nvSpPr>
        <p:spPr bwMode="auto">
          <a:xfrm>
            <a:off x="733747" y="1165191"/>
            <a:ext cx="989796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sk-SK" altLang="zh-CN" b="1" dirty="0" err="1">
                <a:solidFill>
                  <a:srgbClr val="005DA2"/>
                </a:solidFill>
                <a:latin typeface="微软雅黑" panose="020B0503020204020204" pitchFamily="34" charset="-122"/>
                <a:ea typeface="微软雅黑" panose="020B0503020204020204" pitchFamily="34" charset="-122"/>
                <a:sym typeface="微软雅黑" panose="020B0503020204020204" pitchFamily="34" charset="-122"/>
              </a:rPr>
              <a:t>WebVR</a:t>
            </a:r>
            <a:r>
              <a:rPr lang="zh-CN" altLang="en-US" b="1" dirty="0">
                <a:solidFill>
                  <a:srgbClr val="005DA2"/>
                </a:solidFill>
                <a:latin typeface="微软雅黑" panose="020B0503020204020204" pitchFamily="34" charset="-122"/>
                <a:ea typeface="微软雅黑" panose="020B0503020204020204" pitchFamily="34" charset="-122"/>
              </a:rPr>
              <a:t>草案</a:t>
            </a:r>
          </a:p>
          <a:p>
            <a:endParaRPr lang="zh-CN" altLang="en-US" sz="2800" b="1" dirty="0">
              <a:solidFill>
                <a:srgbClr val="005DA2"/>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dirty="0"/>
              <a:t>        为了降低</a:t>
            </a:r>
            <a:r>
              <a:rPr lang="en-US" altLang="zh-CN" dirty="0"/>
              <a:t>VR </a:t>
            </a:r>
            <a:r>
              <a:rPr lang="zh-CN" altLang="en-US" dirty="0"/>
              <a:t>技术的使用难度，</a:t>
            </a:r>
            <a:r>
              <a:rPr lang="en-US" altLang="zh-CN" dirty="0" err="1"/>
              <a:t>WebVR</a:t>
            </a:r>
            <a:r>
              <a:rPr lang="en-US" altLang="zh-CN" dirty="0"/>
              <a:t> </a:t>
            </a:r>
            <a:r>
              <a:rPr lang="zh-CN" altLang="en-US" dirty="0"/>
              <a:t>技术诞生。该技术使得开发者只需要利用</a:t>
            </a:r>
            <a:r>
              <a:rPr lang="en-US" altLang="zh-CN" dirty="0"/>
              <a:t>JavaScript</a:t>
            </a:r>
            <a:r>
              <a:rPr lang="zh-CN" altLang="en-US" dirty="0"/>
              <a:t>和</a:t>
            </a:r>
            <a:r>
              <a:rPr lang="en-US" altLang="zh-CN" dirty="0" err="1"/>
              <a:t>WebGL</a:t>
            </a:r>
            <a:r>
              <a:rPr lang="zh-CN" altLang="en-US" dirty="0"/>
              <a:t>等基础的 </a:t>
            </a:r>
            <a:r>
              <a:rPr lang="en-US" altLang="zh-CN" dirty="0"/>
              <a:t>Web </a:t>
            </a:r>
            <a:r>
              <a:rPr lang="zh-CN" altLang="en-US" dirty="0"/>
              <a:t>技术即可创建 </a:t>
            </a:r>
            <a:r>
              <a:rPr lang="en-US" altLang="zh-CN" dirty="0"/>
              <a:t>VR </a:t>
            </a:r>
            <a:r>
              <a:rPr lang="zh-CN" altLang="en-US" dirty="0"/>
              <a:t>场景。</a:t>
            </a:r>
            <a:endParaRPr lang="zh-CN" altLang="en-US"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nvSpPr>
        <p:spPr>
          <a:xfrm>
            <a:off x="785018" y="3563774"/>
            <a:ext cx="9744347" cy="2739211"/>
          </a:xfrm>
          <a:prstGeom prst="rect">
            <a:avLst/>
          </a:prstGeom>
        </p:spPr>
        <p:txBody>
          <a:bodyPr wrap="square">
            <a:spAutoFit/>
          </a:bodyPr>
          <a:lstStyle/>
          <a:p>
            <a:r>
              <a:rPr lang="sk-SK" altLang="zh-CN" b="1" dirty="0" err="1">
                <a:solidFill>
                  <a:srgbClr val="005DA2"/>
                </a:solidFill>
                <a:latin typeface="微软雅黑" panose="020B0503020204020204" pitchFamily="34" charset="-122"/>
                <a:ea typeface="微软雅黑" panose="020B0503020204020204" pitchFamily="34" charset="-122"/>
                <a:sym typeface="微软雅黑" panose="020B0503020204020204" pitchFamily="34" charset="-122"/>
              </a:rPr>
              <a:t>WebVR</a:t>
            </a:r>
            <a:r>
              <a:rPr lang="zh-CN" altLang="en-US" b="1" dirty="0">
                <a:solidFill>
                  <a:srgbClr val="005DA2"/>
                </a:solidFill>
                <a:latin typeface="微软雅黑" panose="020B0503020204020204" pitchFamily="34" charset="-122"/>
                <a:ea typeface="微软雅黑" panose="020B0503020204020204" pitchFamily="34" charset="-122"/>
              </a:rPr>
              <a:t>草案做了什么？</a:t>
            </a:r>
          </a:p>
          <a:p>
            <a:endParaRPr lang="zh-CN" altLang="en-US" dirty="0"/>
          </a:p>
          <a:p>
            <a:r>
              <a:rPr lang="zh-CN" altLang="en-US" dirty="0"/>
              <a:t>         一般而言，</a:t>
            </a:r>
            <a:r>
              <a:rPr lang="en-US" altLang="zh-CN" dirty="0"/>
              <a:t>VR </a:t>
            </a:r>
            <a:r>
              <a:rPr lang="zh-CN" altLang="en-US" dirty="0"/>
              <a:t>应用都需要底层硬件能够提供高精度、低延迟的数据以保证上层应用的用户体验。之前，</a:t>
            </a:r>
            <a:r>
              <a:rPr lang="en-US" altLang="zh-CN" dirty="0"/>
              <a:t>VR </a:t>
            </a:r>
            <a:r>
              <a:rPr lang="zh-CN" altLang="en-US" dirty="0"/>
              <a:t>设备的厂商都是根据自身设备的特点，提供各自定义的接口供上层使用。然而，这些接口既增加了应用开发者的难度，又很难保证精度和延迟。因此，</a:t>
            </a:r>
            <a:r>
              <a:rPr lang="en-US" altLang="zh-CN" dirty="0" err="1"/>
              <a:t>WebVR</a:t>
            </a:r>
            <a:r>
              <a:rPr lang="en-US" altLang="zh-CN" dirty="0"/>
              <a:t> API </a:t>
            </a:r>
            <a:r>
              <a:rPr lang="zh-CN" altLang="en-US" dirty="0"/>
              <a:t>这一统一的标准被提出。</a:t>
            </a:r>
          </a:p>
        </p:txBody>
      </p:sp>
    </p:spTree>
    <p:extLst>
      <p:ext uri="{BB962C8B-B14F-4D97-AF65-F5344CB8AC3E}">
        <p14:creationId xmlns:p14="http://schemas.microsoft.com/office/powerpoint/2010/main" val="98393209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的爱恨情仇</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9" name="矩形 8"/>
          <p:cNvSpPr/>
          <p:nvPr/>
        </p:nvSpPr>
        <p:spPr>
          <a:xfrm>
            <a:off x="1198661"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err="1">
                <a:latin typeface="微软雅黑" panose="020B0503020204020204" pitchFamily="34" charset="-122"/>
                <a:ea typeface="微软雅黑" panose="020B0503020204020204" pitchFamily="34" charset="-122"/>
              </a:rPr>
              <a:t>Babylon.js</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1198662"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游戏引擎</a:t>
            </a:r>
          </a:p>
        </p:txBody>
      </p:sp>
      <p:sp>
        <p:nvSpPr>
          <p:cNvPr id="11" name="矩形 10"/>
          <p:cNvSpPr/>
          <p:nvPr/>
        </p:nvSpPr>
        <p:spPr>
          <a:xfrm>
            <a:off x="3185458"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err="1">
                <a:latin typeface="微软雅黑" panose="020B0503020204020204" pitchFamily="34" charset="-122"/>
                <a:ea typeface="微软雅黑" panose="020B0503020204020204" pitchFamily="34" charset="-122"/>
              </a:rPr>
              <a:t>Enchant.js</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3185458"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游戏引擎</a:t>
            </a:r>
          </a:p>
        </p:txBody>
      </p:sp>
      <p:sp>
        <p:nvSpPr>
          <p:cNvPr id="13" name="矩形 12"/>
          <p:cNvSpPr/>
          <p:nvPr/>
        </p:nvSpPr>
        <p:spPr>
          <a:xfrm>
            <a:off x="5172256"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sz="1800" dirty="0" err="1">
                <a:latin typeface="微软雅黑" panose="020B0503020204020204" pitchFamily="34" charset="-122"/>
                <a:ea typeface="微软雅黑" panose="020B0503020204020204" pitchFamily="34" charset="-122"/>
              </a:rPr>
              <a:t>PlayCanvas.js</a:t>
            </a:r>
            <a:endParaRPr lang="zh-CN" altLang="en-US" sz="1800" dirty="0">
              <a:latin typeface="微软雅黑" panose="020B0503020204020204" pitchFamily="34" charset="-122"/>
              <a:ea typeface="微软雅黑" panose="020B0503020204020204" pitchFamily="34" charset="-122"/>
            </a:endParaRPr>
          </a:p>
        </p:txBody>
      </p:sp>
      <p:sp>
        <p:nvSpPr>
          <p:cNvPr id="14" name="矩形 13"/>
          <p:cNvSpPr/>
          <p:nvPr/>
        </p:nvSpPr>
        <p:spPr>
          <a:xfrm>
            <a:off x="5172256"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游戏引擎</a:t>
            </a:r>
          </a:p>
        </p:txBody>
      </p:sp>
      <p:sp>
        <p:nvSpPr>
          <p:cNvPr id="15" name="矩形 14"/>
          <p:cNvSpPr/>
          <p:nvPr/>
        </p:nvSpPr>
        <p:spPr>
          <a:xfrm>
            <a:off x="7159054"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sz="2000" dirty="0">
                <a:latin typeface="微软雅黑" panose="020B0503020204020204" pitchFamily="34" charset="-122"/>
                <a:ea typeface="微软雅黑" panose="020B0503020204020204" pitchFamily="34" charset="-122"/>
              </a:rPr>
              <a:t>Goo Engine</a:t>
            </a:r>
            <a:endParaRPr lang="zh-CN" altLang="en-US" sz="2000" dirty="0">
              <a:latin typeface="微软雅黑" panose="020B0503020204020204" pitchFamily="34" charset="-122"/>
              <a:ea typeface="微软雅黑" panose="020B0503020204020204" pitchFamily="34" charset="-122"/>
            </a:endParaRPr>
          </a:p>
        </p:txBody>
      </p:sp>
      <p:sp>
        <p:nvSpPr>
          <p:cNvPr id="16" name="矩形 15"/>
          <p:cNvSpPr/>
          <p:nvPr/>
        </p:nvSpPr>
        <p:spPr>
          <a:xfrm>
            <a:off x="7159054"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非游戏引擎</a:t>
            </a:r>
          </a:p>
        </p:txBody>
      </p:sp>
      <p:sp>
        <p:nvSpPr>
          <p:cNvPr id="17" name="矩形 16"/>
          <p:cNvSpPr/>
          <p:nvPr/>
        </p:nvSpPr>
        <p:spPr>
          <a:xfrm>
            <a:off x="9145850" y="1454911"/>
            <a:ext cx="1758227" cy="17664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sz="2000" dirty="0">
                <a:latin typeface="微软雅黑" panose="020B0503020204020204" pitchFamily="34" charset="-122"/>
                <a:ea typeface="微软雅黑" panose="020B0503020204020204" pitchFamily="34" charset="-122"/>
              </a:rPr>
              <a:t>Three.js</a:t>
            </a: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p:nvSpPr>
        <p:spPr>
          <a:xfrm>
            <a:off x="9145850" y="3221363"/>
            <a:ext cx="1758227" cy="1059871"/>
          </a:xfrm>
          <a:prstGeom prst="rect">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非游戏引擎</a:t>
            </a:r>
          </a:p>
        </p:txBody>
      </p:sp>
      <p:sp>
        <p:nvSpPr>
          <p:cNvPr id="43" name="等腰三角形 79"/>
          <p:cNvSpPr/>
          <p:nvPr/>
        </p:nvSpPr>
        <p:spPr>
          <a:xfrm flipV="1">
            <a:off x="1955404"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4" name="等腰三角形 80"/>
          <p:cNvSpPr/>
          <p:nvPr/>
        </p:nvSpPr>
        <p:spPr>
          <a:xfrm flipV="1">
            <a:off x="3942201"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5" name="等腰三角形 81"/>
          <p:cNvSpPr/>
          <p:nvPr/>
        </p:nvSpPr>
        <p:spPr>
          <a:xfrm flipV="1">
            <a:off x="5928999"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6" name="等腰三角形 82"/>
          <p:cNvSpPr/>
          <p:nvPr/>
        </p:nvSpPr>
        <p:spPr>
          <a:xfrm flipV="1">
            <a:off x="7915795"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7" name="等腰三角形 83"/>
          <p:cNvSpPr/>
          <p:nvPr/>
        </p:nvSpPr>
        <p:spPr>
          <a:xfrm flipV="1">
            <a:off x="9902594" y="4281232"/>
            <a:ext cx="244746" cy="211974"/>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3" name="矩形 52"/>
          <p:cNvSpPr/>
          <p:nvPr/>
        </p:nvSpPr>
        <p:spPr>
          <a:xfrm>
            <a:off x="1198662" y="4615124"/>
            <a:ext cx="9705417" cy="57816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err="1">
                <a:latin typeface="微软雅黑" panose="020B0503020204020204" pitchFamily="34" charset="-122"/>
                <a:ea typeface="微软雅黑" panose="020B0503020204020204" pitchFamily="34" charset="-122"/>
              </a:rPr>
              <a:t>WebGL</a:t>
            </a:r>
            <a:r>
              <a:rPr lang="en-US" altLang="zh-CN" dirty="0">
                <a:latin typeface="微软雅黑" panose="020B0503020204020204" pitchFamily="34" charset="-122"/>
                <a:ea typeface="微软雅黑" panose="020B0503020204020204" pitchFamily="34" charset="-122"/>
              </a:rPr>
              <a:t>(</a:t>
            </a:r>
            <a:r>
              <a:rPr lang="en-US" altLang="zh-CN" dirty="0"/>
              <a:t>OpenGL ES 2.0+JavaScript</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4" name="矩形 53"/>
          <p:cNvSpPr/>
          <p:nvPr/>
        </p:nvSpPr>
        <p:spPr>
          <a:xfrm>
            <a:off x="1198660" y="5634534"/>
            <a:ext cx="9705417" cy="57816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a:latin typeface="微软雅黑" panose="020B0503020204020204" pitchFamily="34" charset="-122"/>
                <a:ea typeface="微软雅黑" panose="020B0503020204020204" pitchFamily="34" charset="-122"/>
              </a:rPr>
              <a:t>OpenGL</a:t>
            </a:r>
            <a:r>
              <a:rPr lang="zh-CN" altLang="en-US" dirty="0">
                <a:latin typeface="微软雅黑" panose="020B0503020204020204" pitchFamily="34" charset="-122"/>
                <a:ea typeface="微软雅黑" panose="020B0503020204020204" pitchFamily="34" charset="-122"/>
              </a:rPr>
              <a:t>（</a:t>
            </a:r>
            <a:r>
              <a:rPr lang="zh-CN" altLang="en-US" b="1" dirty="0"/>
              <a:t>开放图形库</a:t>
            </a:r>
            <a:r>
              <a:rPr lang="zh-CN" altLang="en-US" dirty="0">
                <a:latin typeface="微软雅黑" panose="020B0503020204020204" pitchFamily="34" charset="-122"/>
                <a:ea typeface="微软雅黑" panose="020B0503020204020204" pitchFamily="34" charset="-122"/>
              </a:rPr>
              <a:t>）</a:t>
            </a:r>
          </a:p>
        </p:txBody>
      </p:sp>
      <p:sp>
        <p:nvSpPr>
          <p:cNvPr id="56" name="等腰三角形 81"/>
          <p:cNvSpPr/>
          <p:nvPr/>
        </p:nvSpPr>
        <p:spPr>
          <a:xfrm flipV="1">
            <a:off x="5928999" y="5309274"/>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Tree>
    <p:extLst>
      <p:ext uri="{BB962C8B-B14F-4D97-AF65-F5344CB8AC3E}">
        <p14:creationId xmlns:p14="http://schemas.microsoft.com/office/powerpoint/2010/main" val="79854384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233131">
            <a:off x="3679664" y="2898405"/>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305742" y="1125243"/>
            <a:ext cx="5468316" cy="729710"/>
            <a:chOff x="3977132" y="808412"/>
            <a:chExt cx="6182758"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3570667"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p>
          </p:txBody>
        </p:sp>
        <p:sp>
          <p:nvSpPr>
            <p:cNvPr id="93" name="TextBox 92"/>
            <p:cNvSpPr txBox="1"/>
            <p:nvPr/>
          </p:nvSpPr>
          <p:spPr>
            <a:xfrm>
              <a:off x="4046409"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2949" y="2041145"/>
            <a:ext cx="5475618" cy="729710"/>
            <a:chOff x="4683558" y="1724102"/>
            <a:chExt cx="547633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4393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4062685"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335" y="3060124"/>
            <a:ext cx="5274231" cy="729710"/>
            <a:chOff x="4884971" y="2604546"/>
            <a:chExt cx="5274918"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0" y="2671474"/>
              <a:ext cx="430035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3556070"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759581" y="3996228"/>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556070"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295006" y="4932332"/>
            <a:ext cx="5479051" cy="729710"/>
            <a:chOff x="4692936" y="4398646"/>
            <a:chExt cx="5479764"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5618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511800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12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56" presetClass="path" presetSubtype="0" accel="50000" decel="50000" fill="hold" grpId="1" nodeType="withEffect">
                                  <p:stCondLst>
                                    <p:cond delay="1200"/>
                                  </p:stCondLst>
                                  <p:childTnLst>
                                    <p:animMotion origin="layout" path="M -0.07706 0.00949 L -2.13486E-7 2.22222E-6 " pathEditMode="relative" rAng="0" ptsTypes="AA">
                                      <p:cBhvr>
                                        <p:cTn id="57" dur="2000" fill="hold"/>
                                        <p:tgtEl>
                                          <p:spTgt spid="2"/>
                                        </p:tgtEl>
                                        <p:attrNameLst>
                                          <p:attrName>ppt_x</p:attrName>
                                          <p:attrName>ppt_y</p:attrName>
                                        </p:attrNameLst>
                                      </p:cBhvr>
                                      <p:rCtr x="3853" y="-486"/>
                                    </p:animMotion>
                                  </p:childTnLst>
                                </p:cTn>
                              </p:par>
                            </p:childTnLst>
                          </p:cTn>
                        </p:par>
                        <p:par>
                          <p:cTn id="58" fill="hold">
                            <p:stCondLst>
                              <p:cond delay="1000"/>
                            </p:stCondLst>
                            <p:childTnLst>
                              <p:par>
                                <p:cTn id="59" presetID="26" presetClass="emph" presetSubtype="0" repeatCount="2000" fill="hold" nodeType="afterEffect">
                                  <p:stCondLst>
                                    <p:cond delay="0"/>
                                  </p:stCondLst>
                                  <p:childTnLst>
                                    <p:animEffect transition="out" filter="fade">
                                      <p:cBhvr>
                                        <p:cTn id="60" dur="500" tmFilter="0, 0; .2, .5; .8, .5; 1, 0"/>
                                        <p:tgtEl>
                                          <p:spTgt spid="5"/>
                                        </p:tgtEl>
                                      </p:cBhvr>
                                    </p:animEffect>
                                    <p:animScale>
                                      <p:cBhvr>
                                        <p:cTn id="6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animBg="1"/>
      <p:bldP spid="10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之“为了联盟”</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7" name="矩形 6">
            <a:extLst>
              <a:ext uri="{FF2B5EF4-FFF2-40B4-BE49-F238E27FC236}">
                <a16:creationId xmlns:a16="http://schemas.microsoft.com/office/drawing/2014/main" id="{7DFB25C3-323A-BD46-B610-1BCB76202B90}"/>
              </a:ext>
            </a:extLst>
          </p:cNvPr>
          <p:cNvSpPr/>
          <p:nvPr/>
        </p:nvSpPr>
        <p:spPr>
          <a:xfrm>
            <a:off x="870666" y="1123292"/>
            <a:ext cx="9761044" cy="2450518"/>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8" name="矩形 7">
            <a:extLst>
              <a:ext uri="{FF2B5EF4-FFF2-40B4-BE49-F238E27FC236}">
                <a16:creationId xmlns:a16="http://schemas.microsoft.com/office/drawing/2014/main" id="{8F93FF85-2072-554E-9336-620E5346012D}"/>
              </a:ext>
            </a:extLst>
          </p:cNvPr>
          <p:cNvSpPr/>
          <p:nvPr/>
        </p:nvSpPr>
        <p:spPr>
          <a:xfrm>
            <a:off x="2242136" y="909514"/>
            <a:ext cx="7191067"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err="1">
                <a:latin typeface="微软雅黑" panose="020B0503020204020204" pitchFamily="34" charset="-122"/>
                <a:ea typeface="微软雅黑" panose="020B0503020204020204" pitchFamily="34" charset="-122"/>
              </a:rPr>
              <a:t>Three.js</a:t>
            </a:r>
            <a:endParaRPr lang="zh-CN" altLang="en-US"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841AC37-353F-754F-8892-28CD69A77D28}"/>
              </a:ext>
            </a:extLst>
          </p:cNvPr>
          <p:cNvSpPr/>
          <p:nvPr/>
        </p:nvSpPr>
        <p:spPr>
          <a:xfrm>
            <a:off x="1527661" y="1773610"/>
            <a:ext cx="1543209" cy="155042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开源</a:t>
            </a:r>
          </a:p>
        </p:txBody>
      </p:sp>
      <p:sp>
        <p:nvSpPr>
          <p:cNvPr id="21" name="矩形 20">
            <a:extLst>
              <a:ext uri="{FF2B5EF4-FFF2-40B4-BE49-F238E27FC236}">
                <a16:creationId xmlns:a16="http://schemas.microsoft.com/office/drawing/2014/main" id="{9FB765DE-B6CB-4C49-9E78-9E21B30173D3}"/>
              </a:ext>
            </a:extLst>
          </p:cNvPr>
          <p:cNvSpPr/>
          <p:nvPr/>
        </p:nvSpPr>
        <p:spPr>
          <a:xfrm>
            <a:off x="3862958" y="1767995"/>
            <a:ext cx="1543210" cy="155042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高性能</a:t>
            </a:r>
          </a:p>
        </p:txBody>
      </p:sp>
      <p:sp>
        <p:nvSpPr>
          <p:cNvPr id="22" name="矩形 21">
            <a:extLst>
              <a:ext uri="{FF2B5EF4-FFF2-40B4-BE49-F238E27FC236}">
                <a16:creationId xmlns:a16="http://schemas.microsoft.com/office/drawing/2014/main" id="{65267A18-DD6C-834C-B6DB-30CAC8F149A0}"/>
              </a:ext>
            </a:extLst>
          </p:cNvPr>
          <p:cNvSpPr/>
          <p:nvPr/>
        </p:nvSpPr>
        <p:spPr>
          <a:xfrm>
            <a:off x="8471470" y="1767994"/>
            <a:ext cx="1544416" cy="155164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工具类丰富</a:t>
            </a:r>
          </a:p>
        </p:txBody>
      </p:sp>
      <p:sp>
        <p:nvSpPr>
          <p:cNvPr id="23" name="矩形 22">
            <a:extLst>
              <a:ext uri="{FF2B5EF4-FFF2-40B4-BE49-F238E27FC236}">
                <a16:creationId xmlns:a16="http://schemas.microsoft.com/office/drawing/2014/main" id="{A44476CE-4EBB-FD47-8EA6-5478455459B9}"/>
              </a:ext>
            </a:extLst>
          </p:cNvPr>
          <p:cNvSpPr/>
          <p:nvPr/>
        </p:nvSpPr>
        <p:spPr>
          <a:xfrm>
            <a:off x="6167214" y="1767995"/>
            <a:ext cx="1543211" cy="155043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简单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直观</a:t>
            </a:r>
          </a:p>
        </p:txBody>
      </p:sp>
      <p:sp>
        <p:nvSpPr>
          <p:cNvPr id="25" name="等腰三角形 81">
            <a:extLst>
              <a:ext uri="{FF2B5EF4-FFF2-40B4-BE49-F238E27FC236}">
                <a16:creationId xmlns:a16="http://schemas.microsoft.com/office/drawing/2014/main" id="{DAB60E19-A7E6-E840-9734-14129F89749E}"/>
              </a:ext>
            </a:extLst>
          </p:cNvPr>
          <p:cNvSpPr/>
          <p:nvPr/>
        </p:nvSpPr>
        <p:spPr>
          <a:xfrm flipV="1">
            <a:off x="5781215" y="3681601"/>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26" name="矩形 25">
            <a:extLst>
              <a:ext uri="{FF2B5EF4-FFF2-40B4-BE49-F238E27FC236}">
                <a16:creationId xmlns:a16="http://schemas.microsoft.com/office/drawing/2014/main" id="{28E5D400-AC64-9A4D-8507-845BB94A563C}"/>
              </a:ext>
            </a:extLst>
          </p:cNvPr>
          <p:cNvSpPr/>
          <p:nvPr/>
        </p:nvSpPr>
        <p:spPr>
          <a:xfrm>
            <a:off x="1023066" y="4188134"/>
            <a:ext cx="9761044" cy="2450518"/>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7" name="矩形 26">
            <a:extLst>
              <a:ext uri="{FF2B5EF4-FFF2-40B4-BE49-F238E27FC236}">
                <a16:creationId xmlns:a16="http://schemas.microsoft.com/office/drawing/2014/main" id="{F03078EB-CB3A-794F-B412-7505FD5B3708}"/>
              </a:ext>
            </a:extLst>
          </p:cNvPr>
          <p:cNvSpPr/>
          <p:nvPr/>
        </p:nvSpPr>
        <p:spPr>
          <a:xfrm>
            <a:off x="2394536" y="3933850"/>
            <a:ext cx="7191067"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a:latin typeface="微软雅黑" panose="020B0503020204020204" pitchFamily="34" charset="-122"/>
                <a:ea typeface="微软雅黑" panose="020B0503020204020204" pitchFamily="34" charset="-122"/>
              </a:rPr>
              <a:t>WebGL</a:t>
            </a:r>
            <a:endParaRPr lang="zh-CN" altLang="en-US"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8A86180-8A8B-CF44-A154-3FD64A4458DB}"/>
              </a:ext>
            </a:extLst>
          </p:cNvPr>
          <p:cNvSpPr/>
          <p:nvPr/>
        </p:nvSpPr>
        <p:spPr>
          <a:xfrm>
            <a:off x="1527661" y="4797948"/>
            <a:ext cx="1543209" cy="155042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接口太底层</a:t>
            </a:r>
          </a:p>
        </p:txBody>
      </p:sp>
      <p:sp>
        <p:nvSpPr>
          <p:cNvPr id="29" name="矩形 28">
            <a:extLst>
              <a:ext uri="{FF2B5EF4-FFF2-40B4-BE49-F238E27FC236}">
                <a16:creationId xmlns:a16="http://schemas.microsoft.com/office/drawing/2014/main" id="{9BB4EF36-7546-FF40-A562-E71B7A447103}"/>
              </a:ext>
            </a:extLst>
          </p:cNvPr>
          <p:cNvSpPr/>
          <p:nvPr/>
        </p:nvSpPr>
        <p:spPr>
          <a:xfrm>
            <a:off x="4979583" y="4797947"/>
            <a:ext cx="1543210" cy="155042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需要数学相关技术</a:t>
            </a:r>
          </a:p>
        </p:txBody>
      </p:sp>
      <p:sp>
        <p:nvSpPr>
          <p:cNvPr id="31" name="矩形 30">
            <a:extLst>
              <a:ext uri="{FF2B5EF4-FFF2-40B4-BE49-F238E27FC236}">
                <a16:creationId xmlns:a16="http://schemas.microsoft.com/office/drawing/2014/main" id="{BB1A3CCD-270C-2241-988D-5D3A32BC22A3}"/>
              </a:ext>
            </a:extLst>
          </p:cNvPr>
          <p:cNvSpPr/>
          <p:nvPr/>
        </p:nvSpPr>
        <p:spPr>
          <a:xfrm>
            <a:off x="8471470" y="4797946"/>
            <a:ext cx="1543211" cy="155043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需要图形学相关技术</a:t>
            </a:r>
          </a:p>
        </p:txBody>
      </p:sp>
    </p:spTree>
    <p:extLst>
      <p:ext uri="{BB962C8B-B14F-4D97-AF65-F5344CB8AC3E}">
        <p14:creationId xmlns:p14="http://schemas.microsoft.com/office/powerpoint/2010/main" val="7022059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 presetClass="entr" presetSubtype="1" fill="hold" grpId="0" nodeType="after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outVertical)">
                                          <p:cBhvr>
                                            <p:cTn id="16" dur="500"/>
                                            <p:tgtEl>
                                              <p:spTgt spid="27"/>
                                            </p:tgtEl>
                                          </p:cBhvr>
                                        </p:animEffect>
                                      </p:childTnLst>
                                    </p:cTn>
                                  </p:par>
                                </p:childTnLst>
                              </p:cTn>
                            </p:par>
                            <p:par>
                              <p:cTn id="17" fill="hold">
                                <p:stCondLst>
                                  <p:cond delay="1500"/>
                                </p:stCondLst>
                                <p:childTnLst>
                                  <p:par>
                                    <p:cTn id="18" presetID="2" presetClass="entr" presetSubtype="1" fill="hold" grpId="0" nodeType="afterEffect" p14:presetBounceEnd="50000">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14:bounceEnd="50000">
                                          <p:cBhvr additive="base">
                                            <p:cTn id="20" dur="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1"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6" grpId="0" animBg="1"/>
          <p:bldP spid="2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outVertical)">
                                          <p:cBhvr>
                                            <p:cTn id="16" dur="500"/>
                                            <p:tgtEl>
                                              <p:spTgt spid="27"/>
                                            </p:tgtEl>
                                          </p:cBhvr>
                                        </p:animEffect>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6" grpId="0" animBg="1"/>
          <p:bldP spid="27"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之“为了联盟”</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7" name="矩形 6">
            <a:extLst>
              <a:ext uri="{FF2B5EF4-FFF2-40B4-BE49-F238E27FC236}">
                <a16:creationId xmlns:a16="http://schemas.microsoft.com/office/drawing/2014/main" id="{7DFB25C3-323A-BD46-B610-1BCB76202B90}"/>
              </a:ext>
            </a:extLst>
          </p:cNvPr>
          <p:cNvSpPr/>
          <p:nvPr/>
        </p:nvSpPr>
        <p:spPr>
          <a:xfrm>
            <a:off x="870666" y="1123292"/>
            <a:ext cx="9761044" cy="2450518"/>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8" name="矩形 7">
            <a:extLst>
              <a:ext uri="{FF2B5EF4-FFF2-40B4-BE49-F238E27FC236}">
                <a16:creationId xmlns:a16="http://schemas.microsoft.com/office/drawing/2014/main" id="{8F93FF85-2072-554E-9336-620E5346012D}"/>
              </a:ext>
            </a:extLst>
          </p:cNvPr>
          <p:cNvSpPr/>
          <p:nvPr/>
        </p:nvSpPr>
        <p:spPr>
          <a:xfrm>
            <a:off x="2242136" y="909514"/>
            <a:ext cx="7191067"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err="1">
                <a:latin typeface="微软雅黑" panose="020B0503020204020204" pitchFamily="34" charset="-122"/>
                <a:ea typeface="微软雅黑" panose="020B0503020204020204" pitchFamily="34" charset="-122"/>
              </a:rPr>
              <a:t>Three.js</a:t>
            </a:r>
            <a:endParaRPr lang="zh-CN" altLang="en-US"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841AC37-353F-754F-8892-28CD69A77D28}"/>
              </a:ext>
            </a:extLst>
          </p:cNvPr>
          <p:cNvSpPr/>
          <p:nvPr/>
        </p:nvSpPr>
        <p:spPr>
          <a:xfrm>
            <a:off x="1527661" y="1773610"/>
            <a:ext cx="1543209" cy="155042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开源</a:t>
            </a:r>
          </a:p>
        </p:txBody>
      </p:sp>
      <p:sp>
        <p:nvSpPr>
          <p:cNvPr id="21" name="矩形 20">
            <a:extLst>
              <a:ext uri="{FF2B5EF4-FFF2-40B4-BE49-F238E27FC236}">
                <a16:creationId xmlns:a16="http://schemas.microsoft.com/office/drawing/2014/main" id="{9FB765DE-B6CB-4C49-9E78-9E21B30173D3}"/>
              </a:ext>
            </a:extLst>
          </p:cNvPr>
          <p:cNvSpPr/>
          <p:nvPr/>
        </p:nvSpPr>
        <p:spPr>
          <a:xfrm>
            <a:off x="3862958" y="1767995"/>
            <a:ext cx="1543210" cy="155042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高性能</a:t>
            </a:r>
          </a:p>
        </p:txBody>
      </p:sp>
      <p:sp>
        <p:nvSpPr>
          <p:cNvPr id="22" name="矩形 21">
            <a:extLst>
              <a:ext uri="{FF2B5EF4-FFF2-40B4-BE49-F238E27FC236}">
                <a16:creationId xmlns:a16="http://schemas.microsoft.com/office/drawing/2014/main" id="{65267A18-DD6C-834C-B6DB-30CAC8F149A0}"/>
              </a:ext>
            </a:extLst>
          </p:cNvPr>
          <p:cNvSpPr/>
          <p:nvPr/>
        </p:nvSpPr>
        <p:spPr>
          <a:xfrm>
            <a:off x="8471470" y="1767994"/>
            <a:ext cx="1544416" cy="155164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工具类丰富</a:t>
            </a:r>
          </a:p>
        </p:txBody>
      </p:sp>
      <p:sp>
        <p:nvSpPr>
          <p:cNvPr id="23" name="矩形 22">
            <a:extLst>
              <a:ext uri="{FF2B5EF4-FFF2-40B4-BE49-F238E27FC236}">
                <a16:creationId xmlns:a16="http://schemas.microsoft.com/office/drawing/2014/main" id="{A44476CE-4EBB-FD47-8EA6-5478455459B9}"/>
              </a:ext>
            </a:extLst>
          </p:cNvPr>
          <p:cNvSpPr/>
          <p:nvPr/>
        </p:nvSpPr>
        <p:spPr>
          <a:xfrm>
            <a:off x="6167214" y="1767995"/>
            <a:ext cx="1543211" cy="155043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简单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直观</a:t>
            </a:r>
          </a:p>
        </p:txBody>
      </p:sp>
      <p:sp>
        <p:nvSpPr>
          <p:cNvPr id="25" name="等腰三角形 81">
            <a:extLst>
              <a:ext uri="{FF2B5EF4-FFF2-40B4-BE49-F238E27FC236}">
                <a16:creationId xmlns:a16="http://schemas.microsoft.com/office/drawing/2014/main" id="{DAB60E19-A7E6-E840-9734-14129F89749E}"/>
              </a:ext>
            </a:extLst>
          </p:cNvPr>
          <p:cNvSpPr/>
          <p:nvPr/>
        </p:nvSpPr>
        <p:spPr>
          <a:xfrm flipV="1">
            <a:off x="5781215" y="3681601"/>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26" name="矩形 25">
            <a:extLst>
              <a:ext uri="{FF2B5EF4-FFF2-40B4-BE49-F238E27FC236}">
                <a16:creationId xmlns:a16="http://schemas.microsoft.com/office/drawing/2014/main" id="{28E5D400-AC64-9A4D-8507-845BB94A563C}"/>
              </a:ext>
            </a:extLst>
          </p:cNvPr>
          <p:cNvSpPr/>
          <p:nvPr/>
        </p:nvSpPr>
        <p:spPr>
          <a:xfrm>
            <a:off x="1023066" y="4188134"/>
            <a:ext cx="9761044" cy="2450518"/>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7" name="矩形 26">
            <a:extLst>
              <a:ext uri="{FF2B5EF4-FFF2-40B4-BE49-F238E27FC236}">
                <a16:creationId xmlns:a16="http://schemas.microsoft.com/office/drawing/2014/main" id="{F03078EB-CB3A-794F-B412-7505FD5B3708}"/>
              </a:ext>
            </a:extLst>
          </p:cNvPr>
          <p:cNvSpPr/>
          <p:nvPr/>
        </p:nvSpPr>
        <p:spPr>
          <a:xfrm>
            <a:off x="2394536" y="3933850"/>
            <a:ext cx="7191067"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a:latin typeface="微软雅黑" panose="020B0503020204020204" pitchFamily="34" charset="-122"/>
                <a:ea typeface="微软雅黑" panose="020B0503020204020204" pitchFamily="34" charset="-122"/>
              </a:rPr>
              <a:t>WebGL</a:t>
            </a:r>
            <a:endParaRPr lang="zh-CN" altLang="en-US"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8A86180-8A8B-CF44-A154-3FD64A4458DB}"/>
              </a:ext>
            </a:extLst>
          </p:cNvPr>
          <p:cNvSpPr/>
          <p:nvPr/>
        </p:nvSpPr>
        <p:spPr>
          <a:xfrm>
            <a:off x="1527661" y="4797948"/>
            <a:ext cx="1543209" cy="155042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接口太底层</a:t>
            </a:r>
          </a:p>
        </p:txBody>
      </p:sp>
      <p:sp>
        <p:nvSpPr>
          <p:cNvPr id="29" name="矩形 28">
            <a:extLst>
              <a:ext uri="{FF2B5EF4-FFF2-40B4-BE49-F238E27FC236}">
                <a16:creationId xmlns:a16="http://schemas.microsoft.com/office/drawing/2014/main" id="{9BB4EF36-7546-FF40-A562-E71B7A447103}"/>
              </a:ext>
            </a:extLst>
          </p:cNvPr>
          <p:cNvSpPr/>
          <p:nvPr/>
        </p:nvSpPr>
        <p:spPr>
          <a:xfrm>
            <a:off x="4979583" y="4797947"/>
            <a:ext cx="1543210" cy="155042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需要数学相关技术</a:t>
            </a:r>
          </a:p>
        </p:txBody>
      </p:sp>
      <p:sp>
        <p:nvSpPr>
          <p:cNvPr id="31" name="矩形 30">
            <a:extLst>
              <a:ext uri="{FF2B5EF4-FFF2-40B4-BE49-F238E27FC236}">
                <a16:creationId xmlns:a16="http://schemas.microsoft.com/office/drawing/2014/main" id="{BB1A3CCD-270C-2241-988D-5D3A32BC22A3}"/>
              </a:ext>
            </a:extLst>
          </p:cNvPr>
          <p:cNvSpPr/>
          <p:nvPr/>
        </p:nvSpPr>
        <p:spPr>
          <a:xfrm>
            <a:off x="8471470" y="4797946"/>
            <a:ext cx="1543211" cy="155043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需要图形学相关技术</a:t>
            </a:r>
          </a:p>
        </p:txBody>
      </p:sp>
    </p:spTree>
    <p:extLst>
      <p:ext uri="{BB962C8B-B14F-4D97-AF65-F5344CB8AC3E}">
        <p14:creationId xmlns:p14="http://schemas.microsoft.com/office/powerpoint/2010/main" val="52144842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 presetClass="entr" presetSubtype="1" fill="hold" grpId="0" nodeType="after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outVertical)">
                                          <p:cBhvr>
                                            <p:cTn id="16" dur="500"/>
                                            <p:tgtEl>
                                              <p:spTgt spid="27"/>
                                            </p:tgtEl>
                                          </p:cBhvr>
                                        </p:animEffect>
                                      </p:childTnLst>
                                    </p:cTn>
                                  </p:par>
                                </p:childTnLst>
                              </p:cTn>
                            </p:par>
                            <p:par>
                              <p:cTn id="17" fill="hold">
                                <p:stCondLst>
                                  <p:cond delay="1500"/>
                                </p:stCondLst>
                                <p:childTnLst>
                                  <p:par>
                                    <p:cTn id="18" presetID="2" presetClass="entr" presetSubtype="1" fill="hold" grpId="0" nodeType="afterEffect" p14:presetBounceEnd="50000">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14:bounceEnd="50000">
                                          <p:cBhvr additive="base">
                                            <p:cTn id="20" dur="5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21"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6" grpId="0" animBg="1"/>
          <p:bldP spid="2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outVertical)">
                                          <p:cBhvr>
                                            <p:cTn id="16" dur="500"/>
                                            <p:tgtEl>
                                              <p:spTgt spid="27"/>
                                            </p:tgtEl>
                                          </p:cBhvr>
                                        </p:animEffect>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6" grpId="0" animBg="1"/>
          <p:bldP spid="27"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9" name="组合 118"/>
          <p:cNvGrpSpPr/>
          <p:nvPr/>
        </p:nvGrpSpPr>
        <p:grpSpPr>
          <a:xfrm>
            <a:off x="603654" y="3791580"/>
            <a:ext cx="10937103" cy="438144"/>
            <a:chOff x="534438" y="3368953"/>
            <a:chExt cx="10944224" cy="438144"/>
          </a:xfrm>
          <a:solidFill>
            <a:schemeClr val="bg1">
              <a:lumMod val="65000"/>
            </a:schemeClr>
          </a:solidFill>
        </p:grpSpPr>
        <p:sp>
          <p:nvSpPr>
            <p:cNvPr id="120" name="矩形 119"/>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21" name="组合 120"/>
            <p:cNvGrpSpPr/>
            <p:nvPr/>
          </p:nvGrpSpPr>
          <p:grpSpPr>
            <a:xfrm>
              <a:off x="534438" y="3368953"/>
              <a:ext cx="10944224" cy="438144"/>
              <a:chOff x="623889" y="3209929"/>
              <a:chExt cx="10944224" cy="438144"/>
            </a:xfrm>
            <a:grpFill/>
          </p:grpSpPr>
          <p:sp>
            <p:nvSpPr>
              <p:cNvPr id="122" name="矩形 121"/>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3" name="矩形 122"/>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4" name="矩形 123"/>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矩形 124"/>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6" name="矩形 125"/>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7" name="矩形 126"/>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8" name="等腰三角形 127"/>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cxnSp>
        <p:nvCxnSpPr>
          <p:cNvPr id="129" name="肘形连接符 128"/>
          <p:cNvCxnSpPr>
            <a:stCxn id="131" idx="3"/>
            <a:endCxn id="134" idx="1"/>
          </p:cNvCxnSpPr>
          <p:nvPr/>
        </p:nvCxnSpPr>
        <p:spPr>
          <a:xfrm rot="5400000" flipH="1" flipV="1">
            <a:off x="1080221"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1019641" y="3673113"/>
            <a:ext cx="582717" cy="676392"/>
            <a:chOff x="1109756" y="3090803"/>
            <a:chExt cx="583096" cy="676392"/>
          </a:xfrm>
          <a:solidFill>
            <a:srgbClr val="005DA2"/>
          </a:solidFill>
        </p:grpSpPr>
        <p:sp>
          <p:nvSpPr>
            <p:cNvPr id="131" name="六边形 130"/>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32" name="文本框 64"/>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4</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33" name="组合 132"/>
          <p:cNvGrpSpPr/>
          <p:nvPr/>
        </p:nvGrpSpPr>
        <p:grpSpPr>
          <a:xfrm>
            <a:off x="1602358" y="2482065"/>
            <a:ext cx="1412415" cy="876262"/>
            <a:chOff x="1853741" y="1952625"/>
            <a:chExt cx="1413335" cy="876262"/>
          </a:xfrm>
          <a:solidFill>
            <a:schemeClr val="bg1">
              <a:lumMod val="75000"/>
            </a:schemeClr>
          </a:solidFill>
        </p:grpSpPr>
        <p:sp>
          <p:nvSpPr>
            <p:cNvPr id="134" name="矩形 133"/>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35" name="文本框 66"/>
            <p:cNvSpPr txBox="1"/>
            <p:nvPr/>
          </p:nvSpPr>
          <p:spPr>
            <a:xfrm>
              <a:off x="1853742" y="1997871"/>
              <a:ext cx="1413334" cy="646331"/>
            </a:xfrm>
            <a:prstGeom prst="rect">
              <a:avLst/>
            </a:prstGeom>
            <a:grpFill/>
          </p:spPr>
          <p:txBody>
            <a:bodyPr wrap="square" rtlCol="0">
              <a:spAutoFit/>
            </a:bodyPr>
            <a:lstStyle/>
            <a:p>
              <a:pPr algn="just"/>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       在这里添加你的文字，图片也可以，记得加满哦。</a:t>
              </a:r>
            </a:p>
          </p:txBody>
        </p:sp>
      </p:grpSp>
      <p:cxnSp>
        <p:nvCxnSpPr>
          <p:cNvPr id="136" name="肘形连接符 135"/>
          <p:cNvCxnSpPr>
            <a:stCxn id="138" idx="3"/>
            <a:endCxn id="141" idx="1"/>
          </p:cNvCxnSpPr>
          <p:nvPr/>
        </p:nvCxnSpPr>
        <p:spPr>
          <a:xfrm rot="5400000" flipH="1" flipV="1">
            <a:off x="3658934"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37" name="组合 136"/>
          <p:cNvGrpSpPr/>
          <p:nvPr/>
        </p:nvGrpSpPr>
        <p:grpSpPr>
          <a:xfrm>
            <a:off x="3598354" y="3673113"/>
            <a:ext cx="582717" cy="676392"/>
            <a:chOff x="1109756" y="3090803"/>
            <a:chExt cx="583096" cy="676392"/>
          </a:xfrm>
          <a:solidFill>
            <a:srgbClr val="005DA2"/>
          </a:solidFill>
        </p:grpSpPr>
        <p:sp>
          <p:nvSpPr>
            <p:cNvPr id="138" name="六边形 137"/>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39" name="文本框 72"/>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6</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40" name="组合 139"/>
          <p:cNvGrpSpPr/>
          <p:nvPr/>
        </p:nvGrpSpPr>
        <p:grpSpPr>
          <a:xfrm>
            <a:off x="4181071" y="2482065"/>
            <a:ext cx="1412415" cy="876262"/>
            <a:chOff x="1853741" y="1952625"/>
            <a:chExt cx="1413335" cy="876262"/>
          </a:xfrm>
          <a:solidFill>
            <a:schemeClr val="bg1">
              <a:lumMod val="75000"/>
            </a:schemeClr>
          </a:solidFill>
        </p:grpSpPr>
        <p:sp>
          <p:nvSpPr>
            <p:cNvPr id="141" name="矩形 140"/>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42" name="文本框 75"/>
            <p:cNvSpPr txBox="1"/>
            <p:nvPr/>
          </p:nvSpPr>
          <p:spPr>
            <a:xfrm>
              <a:off x="1853742" y="1997871"/>
              <a:ext cx="1413334" cy="646331"/>
            </a:xfrm>
            <a:prstGeom prst="rect">
              <a:avLst/>
            </a:prstGeom>
            <a:grpFill/>
          </p:spPr>
          <p:txBody>
            <a:bodyPr wrap="square" rtlCol="0">
              <a:sp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43" name="肘形连接符 142"/>
          <p:cNvCxnSpPr>
            <a:stCxn id="145" idx="3"/>
            <a:endCxn id="148" idx="1"/>
          </p:cNvCxnSpPr>
          <p:nvPr/>
        </p:nvCxnSpPr>
        <p:spPr>
          <a:xfrm rot="5400000" flipH="1" flipV="1">
            <a:off x="6237647"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44" name="组合 143"/>
          <p:cNvGrpSpPr/>
          <p:nvPr/>
        </p:nvGrpSpPr>
        <p:grpSpPr>
          <a:xfrm>
            <a:off x="6177067" y="3673113"/>
            <a:ext cx="582717" cy="676392"/>
            <a:chOff x="1109756" y="3090803"/>
            <a:chExt cx="583096" cy="676392"/>
          </a:xfrm>
          <a:solidFill>
            <a:srgbClr val="005DA2"/>
          </a:solidFill>
        </p:grpSpPr>
        <p:sp>
          <p:nvSpPr>
            <p:cNvPr id="145" name="六边形 144"/>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46" name="文本框 79"/>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8</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47" name="组合 146"/>
          <p:cNvGrpSpPr/>
          <p:nvPr/>
        </p:nvGrpSpPr>
        <p:grpSpPr>
          <a:xfrm>
            <a:off x="6759785" y="2482065"/>
            <a:ext cx="1412415" cy="876262"/>
            <a:chOff x="1853741" y="1952625"/>
            <a:chExt cx="1413335" cy="876262"/>
          </a:xfrm>
          <a:solidFill>
            <a:schemeClr val="bg1">
              <a:lumMod val="75000"/>
            </a:schemeClr>
          </a:solidFill>
        </p:grpSpPr>
        <p:sp>
          <p:nvSpPr>
            <p:cNvPr id="148" name="矩形 147"/>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49" name="文本框 82"/>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50" name="肘形连接符 149"/>
          <p:cNvCxnSpPr>
            <a:stCxn id="152" idx="3"/>
            <a:endCxn id="155" idx="1"/>
          </p:cNvCxnSpPr>
          <p:nvPr/>
        </p:nvCxnSpPr>
        <p:spPr>
          <a:xfrm rot="5400000" flipH="1" flipV="1">
            <a:off x="8816360"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8685808" y="3673113"/>
            <a:ext cx="719611" cy="676392"/>
            <a:chOff x="1039738" y="3090803"/>
            <a:chExt cx="720080" cy="676392"/>
          </a:xfrm>
          <a:solidFill>
            <a:srgbClr val="005DA2"/>
          </a:solidFill>
        </p:grpSpPr>
        <p:sp>
          <p:nvSpPr>
            <p:cNvPr id="152" name="六边形 151"/>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53" name="文本框 86"/>
            <p:cNvSpPr txBox="1"/>
            <p:nvPr/>
          </p:nvSpPr>
          <p:spPr>
            <a:xfrm>
              <a:off x="1039738" y="3298194"/>
              <a:ext cx="720080" cy="261610"/>
            </a:xfrm>
            <a:prstGeom prst="rect">
              <a:avLst/>
            </a:prstGeom>
            <a:no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10</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54" name="组合 153"/>
          <p:cNvGrpSpPr/>
          <p:nvPr/>
        </p:nvGrpSpPr>
        <p:grpSpPr>
          <a:xfrm>
            <a:off x="9338498" y="2482065"/>
            <a:ext cx="1412415" cy="876262"/>
            <a:chOff x="1853741" y="1952625"/>
            <a:chExt cx="1413335" cy="876262"/>
          </a:xfrm>
          <a:solidFill>
            <a:schemeClr val="bg1">
              <a:lumMod val="75000"/>
            </a:schemeClr>
          </a:solidFill>
        </p:grpSpPr>
        <p:sp>
          <p:nvSpPr>
            <p:cNvPr id="155" name="矩形 154"/>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56" name="文本框 89"/>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57" name="肘形连接符 156"/>
          <p:cNvCxnSpPr>
            <a:stCxn id="159" idx="0"/>
            <a:endCxn id="162" idx="1"/>
          </p:cNvCxnSpPr>
          <p:nvPr/>
        </p:nvCxnSpPr>
        <p:spPr>
          <a:xfrm rot="16200000" flipH="1">
            <a:off x="2344836" y="4605025"/>
            <a:ext cx="802398"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58" name="组合 157"/>
          <p:cNvGrpSpPr/>
          <p:nvPr/>
        </p:nvGrpSpPr>
        <p:grpSpPr>
          <a:xfrm>
            <a:off x="2308997" y="3673113"/>
            <a:ext cx="582717" cy="676392"/>
            <a:chOff x="1109756" y="3090803"/>
            <a:chExt cx="583096" cy="676392"/>
          </a:xfrm>
          <a:solidFill>
            <a:srgbClr val="005DA2"/>
          </a:solidFill>
        </p:grpSpPr>
        <p:sp>
          <p:nvSpPr>
            <p:cNvPr id="159" name="六边形 158"/>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60" name="文本框 93"/>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5</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61" name="组合 160"/>
          <p:cNvGrpSpPr/>
          <p:nvPr/>
        </p:nvGrpSpPr>
        <p:grpSpPr>
          <a:xfrm>
            <a:off x="2891715" y="4713772"/>
            <a:ext cx="1412415" cy="876262"/>
            <a:chOff x="1853741" y="1952625"/>
            <a:chExt cx="1413335" cy="876262"/>
          </a:xfrm>
          <a:solidFill>
            <a:schemeClr val="bg1">
              <a:lumMod val="75000"/>
            </a:schemeClr>
          </a:solidFill>
        </p:grpSpPr>
        <p:sp>
          <p:nvSpPr>
            <p:cNvPr id="162" name="矩形 161"/>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63" name="文本框 96"/>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64" name="肘形连接符 163"/>
          <p:cNvCxnSpPr>
            <a:stCxn id="166" idx="0"/>
            <a:endCxn id="169" idx="1"/>
          </p:cNvCxnSpPr>
          <p:nvPr/>
        </p:nvCxnSpPr>
        <p:spPr>
          <a:xfrm rot="16200000" flipH="1">
            <a:off x="4923549" y="4605025"/>
            <a:ext cx="802398"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65" name="组合 164"/>
          <p:cNvGrpSpPr/>
          <p:nvPr/>
        </p:nvGrpSpPr>
        <p:grpSpPr>
          <a:xfrm>
            <a:off x="4887710" y="3673113"/>
            <a:ext cx="582717" cy="676392"/>
            <a:chOff x="1109756" y="3090803"/>
            <a:chExt cx="583096" cy="676392"/>
          </a:xfrm>
          <a:solidFill>
            <a:srgbClr val="005DA2"/>
          </a:solidFill>
        </p:grpSpPr>
        <p:sp>
          <p:nvSpPr>
            <p:cNvPr id="166" name="六边形 165"/>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67" name="文本框 101"/>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7</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68" name="组合 167"/>
          <p:cNvGrpSpPr/>
          <p:nvPr/>
        </p:nvGrpSpPr>
        <p:grpSpPr>
          <a:xfrm>
            <a:off x="5470428" y="4713772"/>
            <a:ext cx="1412415" cy="876262"/>
            <a:chOff x="1853741" y="1952625"/>
            <a:chExt cx="1413335" cy="876262"/>
          </a:xfrm>
          <a:solidFill>
            <a:schemeClr val="bg1">
              <a:lumMod val="75000"/>
            </a:schemeClr>
          </a:solidFill>
        </p:grpSpPr>
        <p:sp>
          <p:nvSpPr>
            <p:cNvPr id="169" name="矩形 168"/>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70" name="文本框 104"/>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71" name="肘形连接符 170"/>
          <p:cNvCxnSpPr>
            <a:stCxn id="173" idx="0"/>
            <a:endCxn id="176" idx="1"/>
          </p:cNvCxnSpPr>
          <p:nvPr/>
        </p:nvCxnSpPr>
        <p:spPr>
          <a:xfrm rot="16200000" flipH="1">
            <a:off x="7502262" y="4605025"/>
            <a:ext cx="802398"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7466424" y="3673113"/>
            <a:ext cx="582717" cy="676392"/>
            <a:chOff x="1109756" y="3090803"/>
            <a:chExt cx="583096" cy="676392"/>
          </a:xfrm>
          <a:solidFill>
            <a:srgbClr val="005DA2"/>
          </a:solidFill>
        </p:grpSpPr>
        <p:sp>
          <p:nvSpPr>
            <p:cNvPr id="173" name="六边形 172"/>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74" name="文本框 108"/>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9</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grpSp>
        <p:nvGrpSpPr>
          <p:cNvPr id="175" name="组合 174"/>
          <p:cNvGrpSpPr/>
          <p:nvPr/>
        </p:nvGrpSpPr>
        <p:grpSpPr>
          <a:xfrm>
            <a:off x="8049141" y="4713772"/>
            <a:ext cx="1412415" cy="876262"/>
            <a:chOff x="1853741" y="1952625"/>
            <a:chExt cx="1413335" cy="876262"/>
          </a:xfrm>
          <a:solidFill>
            <a:schemeClr val="bg1">
              <a:lumMod val="75000"/>
            </a:schemeClr>
          </a:solidFill>
        </p:grpSpPr>
        <p:sp>
          <p:nvSpPr>
            <p:cNvPr id="176" name="矩形 175"/>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77" name="文本框 111"/>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grpSp>
        <p:nvGrpSpPr>
          <p:cNvPr id="178" name="组合 177"/>
          <p:cNvGrpSpPr/>
          <p:nvPr/>
        </p:nvGrpSpPr>
        <p:grpSpPr>
          <a:xfrm>
            <a:off x="9981109" y="3673113"/>
            <a:ext cx="681718" cy="676392"/>
            <a:chOff x="1045689" y="3090803"/>
            <a:chExt cx="682162" cy="676392"/>
          </a:xfrm>
          <a:solidFill>
            <a:srgbClr val="005DA2"/>
          </a:solidFill>
        </p:grpSpPr>
        <p:sp>
          <p:nvSpPr>
            <p:cNvPr id="179" name="六边形 178"/>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80" name="文本框 114"/>
            <p:cNvSpPr txBox="1"/>
            <p:nvPr/>
          </p:nvSpPr>
          <p:spPr>
            <a:xfrm>
              <a:off x="1045689" y="3298194"/>
              <a:ext cx="682162" cy="261610"/>
            </a:xfrm>
            <a:prstGeom prst="rect">
              <a:avLst/>
            </a:prstGeom>
            <a:no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11</a:t>
              </a:r>
              <a:r>
                <a:rPr lang="zh-CN" altLang="en-US" sz="1100" dirty="0">
                  <a:solidFill>
                    <a:schemeClr val="bg1"/>
                  </a:solidFill>
                  <a:latin typeface="微软雅黑" panose="020B0503020204020204" pitchFamily="34" charset="-122"/>
                  <a:ea typeface="微软雅黑" panose="020B0503020204020204" pitchFamily="34" charset="-122"/>
                </a:rPr>
                <a:t>月份</a:t>
              </a:r>
            </a:p>
          </p:txBody>
        </p:sp>
      </p:grpSp>
      <p:sp>
        <p:nvSpPr>
          <p:cNvPr id="65" name="矩形 64"/>
          <p:cNvSpPr/>
          <p:nvPr/>
        </p:nvSpPr>
        <p:spPr>
          <a:xfrm>
            <a:off x="4152256" y="1269554"/>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anose="020B0503020204020204" pitchFamily="34" charset="-122"/>
                <a:ea typeface="微软雅黑" panose="020B0503020204020204" pitchFamily="34" charset="-122"/>
              </a:rPr>
              <a:t>点击添加小标题</a:t>
            </a:r>
          </a:p>
        </p:txBody>
      </p:sp>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之“为了联盟”</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extLst>
      <p:ext uri="{BB962C8B-B14F-4D97-AF65-F5344CB8AC3E}">
        <p14:creationId xmlns:p14="http://schemas.microsoft.com/office/powerpoint/2010/main" val="173469947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6"/>
                                        </p:tgtEl>
                                        <p:attrNameLst>
                                          <p:attrName>ppt_y</p:attrName>
                                        </p:attrNameLst>
                                      </p:cBhvr>
                                      <p:tavLst>
                                        <p:tav tm="0">
                                          <p:val>
                                            <p:strVal val="#ppt_y"/>
                                          </p:val>
                                        </p:tav>
                                        <p:tav tm="100000">
                                          <p:val>
                                            <p:strVal val="#ppt_y"/>
                                          </p:val>
                                        </p:tav>
                                      </p:tavLst>
                                    </p:anim>
                                    <p:anim calcmode="lin" valueType="num">
                                      <p:cBhvr>
                                        <p:cTn id="19"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6"/>
                                        </p:tgtEl>
                                      </p:cBhvr>
                                    </p:animEffect>
                                  </p:childTnLst>
                                </p:cTn>
                              </p:par>
                            </p:childTnLst>
                          </p:cTn>
                        </p:par>
                        <p:par>
                          <p:cTn id="22" fill="hold">
                            <p:stCondLst>
                              <p:cond delay="1900"/>
                            </p:stCondLst>
                            <p:childTnLst>
                              <p:par>
                                <p:cTn id="23" presetID="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0-#ppt_w/2"/>
                                          </p:val>
                                        </p:tav>
                                        <p:tav tm="100000">
                                          <p:val>
                                            <p:strVal val="#ppt_x"/>
                                          </p:val>
                                        </p:tav>
                                      </p:tavLst>
                                    </p:anim>
                                    <p:anim calcmode="lin" valueType="num">
                                      <p:cBhvr additive="base">
                                        <p:cTn id="26" dur="500" fill="hold"/>
                                        <p:tgtEl>
                                          <p:spTgt spid="67"/>
                                        </p:tgtEl>
                                        <p:attrNameLst>
                                          <p:attrName>ppt_y</p:attrName>
                                        </p:attrNameLst>
                                      </p:cBhvr>
                                      <p:tavLst>
                                        <p:tav tm="0">
                                          <p:val>
                                            <p:strVal val="#ppt_y"/>
                                          </p:val>
                                        </p:tav>
                                        <p:tav tm="100000">
                                          <p:val>
                                            <p:strVal val="#ppt_y"/>
                                          </p:val>
                                        </p:tav>
                                      </p:tavLst>
                                    </p:anim>
                                  </p:childTnLst>
                                </p:cTn>
                              </p:par>
                            </p:childTnLst>
                          </p:cTn>
                        </p:par>
                        <p:par>
                          <p:cTn id="27" fill="hold">
                            <p:stCondLst>
                              <p:cond delay="2400"/>
                            </p:stCondLst>
                            <p:childTnLst>
                              <p:par>
                                <p:cTn id="28" presetID="16" presetClass="entr" presetSubtype="37"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barn(outVertical)">
                                      <p:cBhvr>
                                        <p:cTn id="30" dur="500"/>
                                        <p:tgtEl>
                                          <p:spTgt spid="65"/>
                                        </p:tgtEl>
                                      </p:cBhvr>
                                    </p:animEffect>
                                  </p:childTnLst>
                                </p:cTn>
                              </p:par>
                            </p:childTnLst>
                          </p:cTn>
                        </p:par>
                        <p:par>
                          <p:cTn id="31" fill="hold">
                            <p:stCondLst>
                              <p:cond delay="2900"/>
                            </p:stCondLst>
                            <p:childTnLst>
                              <p:par>
                                <p:cTn id="32" presetID="22" presetClass="entr" presetSubtype="8" fill="hold" nodeType="after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wipe(left)">
                                      <p:cBhvr>
                                        <p:cTn id="34" dur="500"/>
                                        <p:tgtEl>
                                          <p:spTgt spid="119"/>
                                        </p:tgtEl>
                                      </p:cBhvr>
                                    </p:animEffect>
                                  </p:childTnLst>
                                </p:cTn>
                              </p:par>
                            </p:childTnLst>
                          </p:cTn>
                        </p:par>
                        <p:par>
                          <p:cTn id="35" fill="hold">
                            <p:stCondLst>
                              <p:cond delay="3400"/>
                            </p:stCondLst>
                            <p:childTnLst>
                              <p:par>
                                <p:cTn id="36" presetID="10" presetClass="entr" presetSubtype="0" fill="hold"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fade">
                                      <p:cBhvr>
                                        <p:cTn id="38" dur="500"/>
                                        <p:tgtEl>
                                          <p:spTgt spid="130"/>
                                        </p:tgtEl>
                                      </p:cBhvr>
                                    </p:animEffect>
                                  </p:childTnLst>
                                </p:cTn>
                              </p:par>
                            </p:childTnLst>
                          </p:cTn>
                        </p:par>
                        <p:par>
                          <p:cTn id="39" fill="hold">
                            <p:stCondLst>
                              <p:cond delay="3900"/>
                            </p:stCondLst>
                            <p:childTnLst>
                              <p:par>
                                <p:cTn id="40" presetID="22" presetClass="entr" presetSubtype="4" fill="hold" nodeType="afterEffect">
                                  <p:stCondLst>
                                    <p:cond delay="0"/>
                                  </p:stCondLst>
                                  <p:childTnLst>
                                    <p:set>
                                      <p:cBhvr>
                                        <p:cTn id="41" dur="1" fill="hold">
                                          <p:stCondLst>
                                            <p:cond delay="0"/>
                                          </p:stCondLst>
                                        </p:cTn>
                                        <p:tgtEl>
                                          <p:spTgt spid="129"/>
                                        </p:tgtEl>
                                        <p:attrNameLst>
                                          <p:attrName>style.visibility</p:attrName>
                                        </p:attrNameLst>
                                      </p:cBhvr>
                                      <p:to>
                                        <p:strVal val="visible"/>
                                      </p:to>
                                    </p:set>
                                    <p:animEffect transition="in" filter="wipe(down)">
                                      <p:cBhvr>
                                        <p:cTn id="42" dur="500"/>
                                        <p:tgtEl>
                                          <p:spTgt spid="129"/>
                                        </p:tgtEl>
                                      </p:cBhvr>
                                    </p:animEffect>
                                  </p:childTnLst>
                                </p:cTn>
                              </p:par>
                            </p:childTnLst>
                          </p:cTn>
                        </p:par>
                        <p:par>
                          <p:cTn id="43" fill="hold">
                            <p:stCondLst>
                              <p:cond delay="4400"/>
                            </p:stCondLst>
                            <p:childTnLst>
                              <p:par>
                                <p:cTn id="44" presetID="22" presetClass="entr" presetSubtype="8" fill="hold" nodeType="afterEffect">
                                  <p:stCondLst>
                                    <p:cond delay="0"/>
                                  </p:stCondLst>
                                  <p:childTnLst>
                                    <p:set>
                                      <p:cBhvr>
                                        <p:cTn id="45" dur="1" fill="hold">
                                          <p:stCondLst>
                                            <p:cond delay="0"/>
                                          </p:stCondLst>
                                        </p:cTn>
                                        <p:tgtEl>
                                          <p:spTgt spid="133"/>
                                        </p:tgtEl>
                                        <p:attrNameLst>
                                          <p:attrName>style.visibility</p:attrName>
                                        </p:attrNameLst>
                                      </p:cBhvr>
                                      <p:to>
                                        <p:strVal val="visible"/>
                                      </p:to>
                                    </p:set>
                                    <p:animEffect transition="in" filter="wipe(left)">
                                      <p:cBhvr>
                                        <p:cTn id="46" dur="500"/>
                                        <p:tgtEl>
                                          <p:spTgt spid="133"/>
                                        </p:tgtEl>
                                      </p:cBhvr>
                                    </p:animEffect>
                                  </p:childTnLst>
                                </p:cTn>
                              </p:par>
                            </p:childTnLst>
                          </p:cTn>
                        </p:par>
                        <p:par>
                          <p:cTn id="47" fill="hold">
                            <p:stCondLst>
                              <p:cond delay="4900"/>
                            </p:stCondLst>
                            <p:childTnLst>
                              <p:par>
                                <p:cTn id="48" presetID="10" presetClass="entr" presetSubtype="0" fill="hold" nodeType="after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fade">
                                      <p:cBhvr>
                                        <p:cTn id="50" dur="500"/>
                                        <p:tgtEl>
                                          <p:spTgt spid="158"/>
                                        </p:tgtEl>
                                      </p:cBhvr>
                                    </p:animEffect>
                                  </p:childTnLst>
                                </p:cTn>
                              </p:par>
                            </p:childTnLst>
                          </p:cTn>
                        </p:par>
                        <p:par>
                          <p:cTn id="51" fill="hold">
                            <p:stCondLst>
                              <p:cond delay="5400"/>
                            </p:stCondLst>
                            <p:childTnLst>
                              <p:par>
                                <p:cTn id="52" presetID="22" presetClass="entr" presetSubtype="1" fill="hold" nodeType="afterEffect">
                                  <p:stCondLst>
                                    <p:cond delay="0"/>
                                  </p:stCondLst>
                                  <p:childTnLst>
                                    <p:set>
                                      <p:cBhvr>
                                        <p:cTn id="53" dur="1" fill="hold">
                                          <p:stCondLst>
                                            <p:cond delay="0"/>
                                          </p:stCondLst>
                                        </p:cTn>
                                        <p:tgtEl>
                                          <p:spTgt spid="157"/>
                                        </p:tgtEl>
                                        <p:attrNameLst>
                                          <p:attrName>style.visibility</p:attrName>
                                        </p:attrNameLst>
                                      </p:cBhvr>
                                      <p:to>
                                        <p:strVal val="visible"/>
                                      </p:to>
                                    </p:set>
                                    <p:animEffect transition="in" filter="wipe(up)">
                                      <p:cBhvr>
                                        <p:cTn id="54" dur="500"/>
                                        <p:tgtEl>
                                          <p:spTgt spid="157"/>
                                        </p:tgtEl>
                                      </p:cBhvr>
                                    </p:animEffect>
                                  </p:childTnLst>
                                </p:cTn>
                              </p:par>
                            </p:childTnLst>
                          </p:cTn>
                        </p:par>
                        <p:par>
                          <p:cTn id="55" fill="hold">
                            <p:stCondLst>
                              <p:cond delay="5900"/>
                            </p:stCondLst>
                            <p:childTnLst>
                              <p:par>
                                <p:cTn id="56" presetID="22" presetClass="entr" presetSubtype="8" fill="hold" nodeType="afterEffect">
                                  <p:stCondLst>
                                    <p:cond delay="0"/>
                                  </p:stCondLst>
                                  <p:childTnLst>
                                    <p:set>
                                      <p:cBhvr>
                                        <p:cTn id="57" dur="1" fill="hold">
                                          <p:stCondLst>
                                            <p:cond delay="0"/>
                                          </p:stCondLst>
                                        </p:cTn>
                                        <p:tgtEl>
                                          <p:spTgt spid="161"/>
                                        </p:tgtEl>
                                        <p:attrNameLst>
                                          <p:attrName>style.visibility</p:attrName>
                                        </p:attrNameLst>
                                      </p:cBhvr>
                                      <p:to>
                                        <p:strVal val="visible"/>
                                      </p:to>
                                    </p:set>
                                    <p:animEffect transition="in" filter="wipe(left)">
                                      <p:cBhvr>
                                        <p:cTn id="58" dur="500"/>
                                        <p:tgtEl>
                                          <p:spTgt spid="161"/>
                                        </p:tgtEl>
                                      </p:cBhvr>
                                    </p:animEffect>
                                  </p:childTnLst>
                                </p:cTn>
                              </p:par>
                            </p:childTnLst>
                          </p:cTn>
                        </p:par>
                        <p:par>
                          <p:cTn id="59" fill="hold">
                            <p:stCondLst>
                              <p:cond delay="6400"/>
                            </p:stCondLst>
                            <p:childTnLst>
                              <p:par>
                                <p:cTn id="60" presetID="10" presetClass="entr" presetSubtype="0" fill="hold" nodeType="afterEffect">
                                  <p:stCondLst>
                                    <p:cond delay="0"/>
                                  </p:stCondLst>
                                  <p:childTnLst>
                                    <p:set>
                                      <p:cBhvr>
                                        <p:cTn id="61" dur="1" fill="hold">
                                          <p:stCondLst>
                                            <p:cond delay="0"/>
                                          </p:stCondLst>
                                        </p:cTn>
                                        <p:tgtEl>
                                          <p:spTgt spid="137"/>
                                        </p:tgtEl>
                                        <p:attrNameLst>
                                          <p:attrName>style.visibility</p:attrName>
                                        </p:attrNameLst>
                                      </p:cBhvr>
                                      <p:to>
                                        <p:strVal val="visible"/>
                                      </p:to>
                                    </p:set>
                                    <p:animEffect transition="in" filter="fade">
                                      <p:cBhvr>
                                        <p:cTn id="62" dur="500"/>
                                        <p:tgtEl>
                                          <p:spTgt spid="137"/>
                                        </p:tgtEl>
                                      </p:cBhvr>
                                    </p:animEffect>
                                  </p:childTnLst>
                                </p:cTn>
                              </p:par>
                            </p:childTnLst>
                          </p:cTn>
                        </p:par>
                        <p:par>
                          <p:cTn id="63" fill="hold">
                            <p:stCondLst>
                              <p:cond delay="6900"/>
                            </p:stCondLst>
                            <p:childTnLst>
                              <p:par>
                                <p:cTn id="64" presetID="22" presetClass="entr" presetSubtype="4" fill="hold" nodeType="afterEffect">
                                  <p:stCondLst>
                                    <p:cond delay="0"/>
                                  </p:stCondLst>
                                  <p:childTnLst>
                                    <p:set>
                                      <p:cBhvr>
                                        <p:cTn id="65" dur="1" fill="hold">
                                          <p:stCondLst>
                                            <p:cond delay="0"/>
                                          </p:stCondLst>
                                        </p:cTn>
                                        <p:tgtEl>
                                          <p:spTgt spid="136"/>
                                        </p:tgtEl>
                                        <p:attrNameLst>
                                          <p:attrName>style.visibility</p:attrName>
                                        </p:attrNameLst>
                                      </p:cBhvr>
                                      <p:to>
                                        <p:strVal val="visible"/>
                                      </p:to>
                                    </p:set>
                                    <p:animEffect transition="in" filter="wipe(down)">
                                      <p:cBhvr>
                                        <p:cTn id="66" dur="500"/>
                                        <p:tgtEl>
                                          <p:spTgt spid="136"/>
                                        </p:tgtEl>
                                      </p:cBhvr>
                                    </p:animEffect>
                                  </p:childTnLst>
                                </p:cTn>
                              </p:par>
                            </p:childTnLst>
                          </p:cTn>
                        </p:par>
                        <p:par>
                          <p:cTn id="67" fill="hold">
                            <p:stCondLst>
                              <p:cond delay="7400"/>
                            </p:stCondLst>
                            <p:childTnLst>
                              <p:par>
                                <p:cTn id="68" presetID="22" presetClass="entr" presetSubtype="8" fill="hold" nodeType="afterEffect">
                                  <p:stCondLst>
                                    <p:cond delay="0"/>
                                  </p:stCondLst>
                                  <p:childTnLst>
                                    <p:set>
                                      <p:cBhvr>
                                        <p:cTn id="69" dur="1" fill="hold">
                                          <p:stCondLst>
                                            <p:cond delay="0"/>
                                          </p:stCondLst>
                                        </p:cTn>
                                        <p:tgtEl>
                                          <p:spTgt spid="140"/>
                                        </p:tgtEl>
                                        <p:attrNameLst>
                                          <p:attrName>style.visibility</p:attrName>
                                        </p:attrNameLst>
                                      </p:cBhvr>
                                      <p:to>
                                        <p:strVal val="visible"/>
                                      </p:to>
                                    </p:set>
                                    <p:animEffect transition="in" filter="wipe(left)">
                                      <p:cBhvr>
                                        <p:cTn id="70" dur="500"/>
                                        <p:tgtEl>
                                          <p:spTgt spid="140"/>
                                        </p:tgtEl>
                                      </p:cBhvr>
                                    </p:animEffect>
                                  </p:childTnLst>
                                </p:cTn>
                              </p:par>
                            </p:childTnLst>
                          </p:cTn>
                        </p:par>
                        <p:par>
                          <p:cTn id="71" fill="hold">
                            <p:stCondLst>
                              <p:cond delay="7900"/>
                            </p:stCondLst>
                            <p:childTnLst>
                              <p:par>
                                <p:cTn id="72" presetID="10" presetClass="entr" presetSubtype="0" fill="hold" nodeType="afterEffect">
                                  <p:stCondLst>
                                    <p:cond delay="0"/>
                                  </p:stCondLst>
                                  <p:childTnLst>
                                    <p:set>
                                      <p:cBhvr>
                                        <p:cTn id="73" dur="1" fill="hold">
                                          <p:stCondLst>
                                            <p:cond delay="0"/>
                                          </p:stCondLst>
                                        </p:cTn>
                                        <p:tgtEl>
                                          <p:spTgt spid="165"/>
                                        </p:tgtEl>
                                        <p:attrNameLst>
                                          <p:attrName>style.visibility</p:attrName>
                                        </p:attrNameLst>
                                      </p:cBhvr>
                                      <p:to>
                                        <p:strVal val="visible"/>
                                      </p:to>
                                    </p:set>
                                    <p:animEffect transition="in" filter="fade">
                                      <p:cBhvr>
                                        <p:cTn id="74" dur="500"/>
                                        <p:tgtEl>
                                          <p:spTgt spid="165"/>
                                        </p:tgtEl>
                                      </p:cBhvr>
                                    </p:animEffect>
                                  </p:childTnLst>
                                </p:cTn>
                              </p:par>
                            </p:childTnLst>
                          </p:cTn>
                        </p:par>
                        <p:par>
                          <p:cTn id="75" fill="hold">
                            <p:stCondLst>
                              <p:cond delay="8400"/>
                            </p:stCondLst>
                            <p:childTnLst>
                              <p:par>
                                <p:cTn id="76" presetID="22" presetClass="entr" presetSubtype="1" fill="hold" nodeType="afterEffect">
                                  <p:stCondLst>
                                    <p:cond delay="0"/>
                                  </p:stCondLst>
                                  <p:childTnLst>
                                    <p:set>
                                      <p:cBhvr>
                                        <p:cTn id="77" dur="1" fill="hold">
                                          <p:stCondLst>
                                            <p:cond delay="0"/>
                                          </p:stCondLst>
                                        </p:cTn>
                                        <p:tgtEl>
                                          <p:spTgt spid="164"/>
                                        </p:tgtEl>
                                        <p:attrNameLst>
                                          <p:attrName>style.visibility</p:attrName>
                                        </p:attrNameLst>
                                      </p:cBhvr>
                                      <p:to>
                                        <p:strVal val="visible"/>
                                      </p:to>
                                    </p:set>
                                    <p:animEffect transition="in" filter="wipe(up)">
                                      <p:cBhvr>
                                        <p:cTn id="78" dur="500"/>
                                        <p:tgtEl>
                                          <p:spTgt spid="164"/>
                                        </p:tgtEl>
                                      </p:cBhvr>
                                    </p:animEffect>
                                  </p:childTnLst>
                                </p:cTn>
                              </p:par>
                            </p:childTnLst>
                          </p:cTn>
                        </p:par>
                        <p:par>
                          <p:cTn id="79" fill="hold">
                            <p:stCondLst>
                              <p:cond delay="8900"/>
                            </p:stCondLst>
                            <p:childTnLst>
                              <p:par>
                                <p:cTn id="80" presetID="22" presetClass="entr" presetSubtype="8" fill="hold" nodeType="afterEffect">
                                  <p:stCondLst>
                                    <p:cond delay="0"/>
                                  </p:stCondLst>
                                  <p:childTnLst>
                                    <p:set>
                                      <p:cBhvr>
                                        <p:cTn id="81" dur="1" fill="hold">
                                          <p:stCondLst>
                                            <p:cond delay="0"/>
                                          </p:stCondLst>
                                        </p:cTn>
                                        <p:tgtEl>
                                          <p:spTgt spid="168"/>
                                        </p:tgtEl>
                                        <p:attrNameLst>
                                          <p:attrName>style.visibility</p:attrName>
                                        </p:attrNameLst>
                                      </p:cBhvr>
                                      <p:to>
                                        <p:strVal val="visible"/>
                                      </p:to>
                                    </p:set>
                                    <p:animEffect transition="in" filter="wipe(left)">
                                      <p:cBhvr>
                                        <p:cTn id="82" dur="500"/>
                                        <p:tgtEl>
                                          <p:spTgt spid="168"/>
                                        </p:tgtEl>
                                      </p:cBhvr>
                                    </p:animEffect>
                                  </p:childTnLst>
                                </p:cTn>
                              </p:par>
                            </p:childTnLst>
                          </p:cTn>
                        </p:par>
                        <p:par>
                          <p:cTn id="83" fill="hold">
                            <p:stCondLst>
                              <p:cond delay="9400"/>
                            </p:stCondLst>
                            <p:childTnLst>
                              <p:par>
                                <p:cTn id="84" presetID="10" presetClass="entr" presetSubtype="0" fill="hold" nodeType="afterEffect">
                                  <p:stCondLst>
                                    <p:cond delay="0"/>
                                  </p:stCondLst>
                                  <p:childTnLst>
                                    <p:set>
                                      <p:cBhvr>
                                        <p:cTn id="85" dur="1" fill="hold">
                                          <p:stCondLst>
                                            <p:cond delay="0"/>
                                          </p:stCondLst>
                                        </p:cTn>
                                        <p:tgtEl>
                                          <p:spTgt spid="144"/>
                                        </p:tgtEl>
                                        <p:attrNameLst>
                                          <p:attrName>style.visibility</p:attrName>
                                        </p:attrNameLst>
                                      </p:cBhvr>
                                      <p:to>
                                        <p:strVal val="visible"/>
                                      </p:to>
                                    </p:set>
                                    <p:animEffect transition="in" filter="fade">
                                      <p:cBhvr>
                                        <p:cTn id="86" dur="500"/>
                                        <p:tgtEl>
                                          <p:spTgt spid="144"/>
                                        </p:tgtEl>
                                      </p:cBhvr>
                                    </p:animEffect>
                                  </p:childTnLst>
                                </p:cTn>
                              </p:par>
                            </p:childTnLst>
                          </p:cTn>
                        </p:par>
                        <p:par>
                          <p:cTn id="87" fill="hold">
                            <p:stCondLst>
                              <p:cond delay="9900"/>
                            </p:stCondLst>
                            <p:childTnLst>
                              <p:par>
                                <p:cTn id="88" presetID="22" presetClass="entr" presetSubtype="4" fill="hold" nodeType="afterEffect">
                                  <p:stCondLst>
                                    <p:cond delay="0"/>
                                  </p:stCondLst>
                                  <p:childTnLst>
                                    <p:set>
                                      <p:cBhvr>
                                        <p:cTn id="89" dur="1" fill="hold">
                                          <p:stCondLst>
                                            <p:cond delay="0"/>
                                          </p:stCondLst>
                                        </p:cTn>
                                        <p:tgtEl>
                                          <p:spTgt spid="143"/>
                                        </p:tgtEl>
                                        <p:attrNameLst>
                                          <p:attrName>style.visibility</p:attrName>
                                        </p:attrNameLst>
                                      </p:cBhvr>
                                      <p:to>
                                        <p:strVal val="visible"/>
                                      </p:to>
                                    </p:set>
                                    <p:animEffect transition="in" filter="wipe(down)">
                                      <p:cBhvr>
                                        <p:cTn id="90" dur="500"/>
                                        <p:tgtEl>
                                          <p:spTgt spid="143"/>
                                        </p:tgtEl>
                                      </p:cBhvr>
                                    </p:animEffect>
                                  </p:childTnLst>
                                </p:cTn>
                              </p:par>
                            </p:childTnLst>
                          </p:cTn>
                        </p:par>
                        <p:par>
                          <p:cTn id="91" fill="hold">
                            <p:stCondLst>
                              <p:cond delay="10400"/>
                            </p:stCondLst>
                            <p:childTnLst>
                              <p:par>
                                <p:cTn id="92" presetID="22" presetClass="entr" presetSubtype="8" fill="hold" nodeType="afterEffect">
                                  <p:stCondLst>
                                    <p:cond delay="0"/>
                                  </p:stCondLst>
                                  <p:childTnLst>
                                    <p:set>
                                      <p:cBhvr>
                                        <p:cTn id="93" dur="1" fill="hold">
                                          <p:stCondLst>
                                            <p:cond delay="0"/>
                                          </p:stCondLst>
                                        </p:cTn>
                                        <p:tgtEl>
                                          <p:spTgt spid="147"/>
                                        </p:tgtEl>
                                        <p:attrNameLst>
                                          <p:attrName>style.visibility</p:attrName>
                                        </p:attrNameLst>
                                      </p:cBhvr>
                                      <p:to>
                                        <p:strVal val="visible"/>
                                      </p:to>
                                    </p:set>
                                    <p:animEffect transition="in" filter="wipe(left)">
                                      <p:cBhvr>
                                        <p:cTn id="94" dur="500"/>
                                        <p:tgtEl>
                                          <p:spTgt spid="147"/>
                                        </p:tgtEl>
                                      </p:cBhvr>
                                    </p:animEffect>
                                  </p:childTnLst>
                                </p:cTn>
                              </p:par>
                            </p:childTnLst>
                          </p:cTn>
                        </p:par>
                        <p:par>
                          <p:cTn id="95" fill="hold">
                            <p:stCondLst>
                              <p:cond delay="10900"/>
                            </p:stCondLst>
                            <p:childTnLst>
                              <p:par>
                                <p:cTn id="96" presetID="10" presetClass="entr" presetSubtype="0" fill="hold" nodeType="afterEffect">
                                  <p:stCondLst>
                                    <p:cond delay="0"/>
                                  </p:stCondLst>
                                  <p:childTnLst>
                                    <p:set>
                                      <p:cBhvr>
                                        <p:cTn id="97" dur="1" fill="hold">
                                          <p:stCondLst>
                                            <p:cond delay="0"/>
                                          </p:stCondLst>
                                        </p:cTn>
                                        <p:tgtEl>
                                          <p:spTgt spid="172"/>
                                        </p:tgtEl>
                                        <p:attrNameLst>
                                          <p:attrName>style.visibility</p:attrName>
                                        </p:attrNameLst>
                                      </p:cBhvr>
                                      <p:to>
                                        <p:strVal val="visible"/>
                                      </p:to>
                                    </p:set>
                                    <p:animEffect transition="in" filter="fade">
                                      <p:cBhvr>
                                        <p:cTn id="98" dur="500"/>
                                        <p:tgtEl>
                                          <p:spTgt spid="172"/>
                                        </p:tgtEl>
                                      </p:cBhvr>
                                    </p:animEffect>
                                  </p:childTnLst>
                                </p:cTn>
                              </p:par>
                            </p:childTnLst>
                          </p:cTn>
                        </p:par>
                        <p:par>
                          <p:cTn id="99" fill="hold">
                            <p:stCondLst>
                              <p:cond delay="11400"/>
                            </p:stCondLst>
                            <p:childTnLst>
                              <p:par>
                                <p:cTn id="100" presetID="22" presetClass="entr" presetSubtype="1" fill="hold" nodeType="afterEffect">
                                  <p:stCondLst>
                                    <p:cond delay="0"/>
                                  </p:stCondLst>
                                  <p:childTnLst>
                                    <p:set>
                                      <p:cBhvr>
                                        <p:cTn id="101" dur="1" fill="hold">
                                          <p:stCondLst>
                                            <p:cond delay="0"/>
                                          </p:stCondLst>
                                        </p:cTn>
                                        <p:tgtEl>
                                          <p:spTgt spid="171"/>
                                        </p:tgtEl>
                                        <p:attrNameLst>
                                          <p:attrName>style.visibility</p:attrName>
                                        </p:attrNameLst>
                                      </p:cBhvr>
                                      <p:to>
                                        <p:strVal val="visible"/>
                                      </p:to>
                                    </p:set>
                                    <p:animEffect transition="in" filter="wipe(up)">
                                      <p:cBhvr>
                                        <p:cTn id="102" dur="500"/>
                                        <p:tgtEl>
                                          <p:spTgt spid="171"/>
                                        </p:tgtEl>
                                      </p:cBhvr>
                                    </p:animEffect>
                                  </p:childTnLst>
                                </p:cTn>
                              </p:par>
                            </p:childTnLst>
                          </p:cTn>
                        </p:par>
                        <p:par>
                          <p:cTn id="103" fill="hold">
                            <p:stCondLst>
                              <p:cond delay="11900"/>
                            </p:stCondLst>
                            <p:childTnLst>
                              <p:par>
                                <p:cTn id="104" presetID="22" presetClass="entr" presetSubtype="8" fill="hold" nodeType="afterEffect">
                                  <p:stCondLst>
                                    <p:cond delay="0"/>
                                  </p:stCondLst>
                                  <p:childTnLst>
                                    <p:set>
                                      <p:cBhvr>
                                        <p:cTn id="105" dur="1" fill="hold">
                                          <p:stCondLst>
                                            <p:cond delay="0"/>
                                          </p:stCondLst>
                                        </p:cTn>
                                        <p:tgtEl>
                                          <p:spTgt spid="175"/>
                                        </p:tgtEl>
                                        <p:attrNameLst>
                                          <p:attrName>style.visibility</p:attrName>
                                        </p:attrNameLst>
                                      </p:cBhvr>
                                      <p:to>
                                        <p:strVal val="visible"/>
                                      </p:to>
                                    </p:set>
                                    <p:animEffect transition="in" filter="wipe(left)">
                                      <p:cBhvr>
                                        <p:cTn id="106" dur="500"/>
                                        <p:tgtEl>
                                          <p:spTgt spid="175"/>
                                        </p:tgtEl>
                                      </p:cBhvr>
                                    </p:animEffect>
                                  </p:childTnLst>
                                </p:cTn>
                              </p:par>
                            </p:childTnLst>
                          </p:cTn>
                        </p:par>
                        <p:par>
                          <p:cTn id="107" fill="hold">
                            <p:stCondLst>
                              <p:cond delay="12400"/>
                            </p:stCondLst>
                            <p:childTnLst>
                              <p:par>
                                <p:cTn id="108" presetID="10" presetClass="entr" presetSubtype="0" fill="hold" nodeType="afterEffect">
                                  <p:stCondLst>
                                    <p:cond delay="0"/>
                                  </p:stCondLst>
                                  <p:childTnLst>
                                    <p:set>
                                      <p:cBhvr>
                                        <p:cTn id="109" dur="1" fill="hold">
                                          <p:stCondLst>
                                            <p:cond delay="0"/>
                                          </p:stCondLst>
                                        </p:cTn>
                                        <p:tgtEl>
                                          <p:spTgt spid="151"/>
                                        </p:tgtEl>
                                        <p:attrNameLst>
                                          <p:attrName>style.visibility</p:attrName>
                                        </p:attrNameLst>
                                      </p:cBhvr>
                                      <p:to>
                                        <p:strVal val="visible"/>
                                      </p:to>
                                    </p:set>
                                    <p:animEffect transition="in" filter="fade">
                                      <p:cBhvr>
                                        <p:cTn id="110" dur="500"/>
                                        <p:tgtEl>
                                          <p:spTgt spid="151"/>
                                        </p:tgtEl>
                                      </p:cBhvr>
                                    </p:animEffect>
                                  </p:childTnLst>
                                </p:cTn>
                              </p:par>
                            </p:childTnLst>
                          </p:cTn>
                        </p:par>
                        <p:par>
                          <p:cTn id="111" fill="hold">
                            <p:stCondLst>
                              <p:cond delay="12900"/>
                            </p:stCondLst>
                            <p:childTnLst>
                              <p:par>
                                <p:cTn id="112" presetID="22" presetClass="entr" presetSubtype="4" fill="hold" nodeType="afterEffect">
                                  <p:stCondLst>
                                    <p:cond delay="0"/>
                                  </p:stCondLst>
                                  <p:childTnLst>
                                    <p:set>
                                      <p:cBhvr>
                                        <p:cTn id="113" dur="1" fill="hold">
                                          <p:stCondLst>
                                            <p:cond delay="0"/>
                                          </p:stCondLst>
                                        </p:cTn>
                                        <p:tgtEl>
                                          <p:spTgt spid="150"/>
                                        </p:tgtEl>
                                        <p:attrNameLst>
                                          <p:attrName>style.visibility</p:attrName>
                                        </p:attrNameLst>
                                      </p:cBhvr>
                                      <p:to>
                                        <p:strVal val="visible"/>
                                      </p:to>
                                    </p:set>
                                    <p:animEffect transition="in" filter="wipe(down)">
                                      <p:cBhvr>
                                        <p:cTn id="114" dur="500"/>
                                        <p:tgtEl>
                                          <p:spTgt spid="150"/>
                                        </p:tgtEl>
                                      </p:cBhvr>
                                    </p:animEffect>
                                  </p:childTnLst>
                                </p:cTn>
                              </p:par>
                            </p:childTnLst>
                          </p:cTn>
                        </p:par>
                        <p:par>
                          <p:cTn id="115" fill="hold">
                            <p:stCondLst>
                              <p:cond delay="13400"/>
                            </p:stCondLst>
                            <p:childTnLst>
                              <p:par>
                                <p:cTn id="116" presetID="22" presetClass="entr" presetSubtype="8" fill="hold" nodeType="afterEffect">
                                  <p:stCondLst>
                                    <p:cond delay="0"/>
                                  </p:stCondLst>
                                  <p:childTnLst>
                                    <p:set>
                                      <p:cBhvr>
                                        <p:cTn id="117" dur="1" fill="hold">
                                          <p:stCondLst>
                                            <p:cond delay="0"/>
                                          </p:stCondLst>
                                        </p:cTn>
                                        <p:tgtEl>
                                          <p:spTgt spid="154"/>
                                        </p:tgtEl>
                                        <p:attrNameLst>
                                          <p:attrName>style.visibility</p:attrName>
                                        </p:attrNameLst>
                                      </p:cBhvr>
                                      <p:to>
                                        <p:strVal val="visible"/>
                                      </p:to>
                                    </p:set>
                                    <p:animEffect transition="in" filter="wipe(left)">
                                      <p:cBhvr>
                                        <p:cTn id="118" dur="500"/>
                                        <p:tgtEl>
                                          <p:spTgt spid="154"/>
                                        </p:tgtEl>
                                      </p:cBhvr>
                                    </p:animEffect>
                                  </p:childTnLst>
                                </p:cTn>
                              </p:par>
                            </p:childTnLst>
                          </p:cTn>
                        </p:par>
                        <p:par>
                          <p:cTn id="119" fill="hold">
                            <p:stCondLst>
                              <p:cond delay="13900"/>
                            </p:stCondLst>
                            <p:childTnLst>
                              <p:par>
                                <p:cTn id="120" presetID="10" presetClass="entr" presetSubtype="0" fill="hold" nodeType="afterEffect">
                                  <p:stCondLst>
                                    <p:cond delay="0"/>
                                  </p:stCondLst>
                                  <p:childTnLst>
                                    <p:set>
                                      <p:cBhvr>
                                        <p:cTn id="121" dur="1" fill="hold">
                                          <p:stCondLst>
                                            <p:cond delay="0"/>
                                          </p:stCondLst>
                                        </p:cTn>
                                        <p:tgtEl>
                                          <p:spTgt spid="178"/>
                                        </p:tgtEl>
                                        <p:attrNameLst>
                                          <p:attrName>style.visibility</p:attrName>
                                        </p:attrNameLst>
                                      </p:cBhvr>
                                      <p:to>
                                        <p:strVal val="visible"/>
                                      </p:to>
                                    </p:set>
                                    <p:animEffect transition="in" filter="fade">
                                      <p:cBhvr>
                                        <p:cTn id="122" dur="500"/>
                                        <p:tgtEl>
                                          <p:spTgt spid="178"/>
                                        </p:tgtEl>
                                      </p:cBhvr>
                                    </p:animEffect>
                                  </p:childTnLst>
                                </p:cTn>
                              </p:par>
                            </p:childTnLst>
                          </p:cTn>
                        </p:par>
                        <p:par>
                          <p:cTn id="123" fill="hold">
                            <p:stCondLst>
                              <p:cond delay="14400"/>
                            </p:stCondLst>
                            <p:childTnLst>
                              <p:par>
                                <p:cTn id="124" presetID="26" presetClass="emph" presetSubtype="0" fill="hold" nodeType="afterEffect">
                                  <p:stCondLst>
                                    <p:cond delay="0"/>
                                  </p:stCondLst>
                                  <p:childTnLst>
                                    <p:animEffect transition="out" filter="fade">
                                      <p:cBhvr>
                                        <p:cTn id="125" dur="500" tmFilter="0, 0; .2, .5; .8, .5; 1, 0"/>
                                        <p:tgtEl>
                                          <p:spTgt spid="178"/>
                                        </p:tgtEl>
                                      </p:cBhvr>
                                    </p:animEffect>
                                    <p:animScale>
                                      <p:cBhvr>
                                        <p:cTn id="126" dur="250" autoRev="1" fill="hold"/>
                                        <p:tgtEl>
                                          <p:spTgt spid="17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68" grpId="0" animBg="1"/>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Rectangle 5"/>
          <p:cNvSpPr>
            <a:spLocks noChangeArrowheads="1"/>
          </p:cNvSpPr>
          <p:nvPr/>
        </p:nvSpPr>
        <p:spPr bwMode="auto">
          <a:xfrm>
            <a:off x="1734708" y="3600104"/>
            <a:ext cx="1925032" cy="3286075"/>
          </a:xfrm>
          <a:prstGeom prst="rect">
            <a:avLst/>
          </a:prstGeom>
          <a:solidFill>
            <a:srgbClr val="005DA2"/>
          </a:solid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66" name="Rectangle 6"/>
          <p:cNvSpPr>
            <a:spLocks noChangeArrowheads="1"/>
          </p:cNvSpPr>
          <p:nvPr/>
        </p:nvSpPr>
        <p:spPr bwMode="auto">
          <a:xfrm>
            <a:off x="3875602" y="4291168"/>
            <a:ext cx="1945730" cy="2595010"/>
          </a:xfrm>
          <a:prstGeom prst="rect">
            <a:avLst/>
          </a:prstGeom>
          <a:solidFill>
            <a:srgbClr val="005DA2"/>
          </a:solid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67" name="Rectangle 7"/>
          <p:cNvSpPr>
            <a:spLocks noChangeArrowheads="1"/>
          </p:cNvSpPr>
          <p:nvPr/>
        </p:nvSpPr>
        <p:spPr bwMode="auto">
          <a:xfrm>
            <a:off x="6037197" y="4998362"/>
            <a:ext cx="1945730" cy="1887817"/>
          </a:xfrm>
          <a:prstGeom prst="rect">
            <a:avLst/>
          </a:prstGeom>
          <a:solidFill>
            <a:srgbClr val="70BDD2"/>
          </a:solid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68" name="Rectangle 8"/>
          <p:cNvSpPr>
            <a:spLocks noChangeArrowheads="1"/>
          </p:cNvSpPr>
          <p:nvPr/>
        </p:nvSpPr>
        <p:spPr bwMode="auto">
          <a:xfrm>
            <a:off x="8198788" y="2678536"/>
            <a:ext cx="1945730" cy="4207643"/>
          </a:xfrm>
          <a:prstGeom prst="rect">
            <a:avLst/>
          </a:prstGeom>
          <a:solidFill>
            <a:srgbClr val="005DA2"/>
          </a:solid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69" name="TextBox 682"/>
          <p:cNvSpPr txBox="1"/>
          <p:nvPr/>
        </p:nvSpPr>
        <p:spPr>
          <a:xfrm>
            <a:off x="2129330" y="3792363"/>
            <a:ext cx="1243441" cy="707886"/>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en-US" altLang="zh-CN" sz="4000" dirty="0">
                <a:solidFill>
                  <a:schemeClr val="bg1"/>
                </a:solidFill>
                <a:latin typeface="微软雅黑" panose="020B0503020204020204" pitchFamily="34" charset="-122"/>
                <a:ea typeface="微软雅黑" panose="020B0503020204020204" pitchFamily="34" charset="-122"/>
                <a:cs typeface="Arial" panose="020B0604020202090204" pitchFamily="34" charset="0"/>
              </a:rPr>
              <a:t>52%</a:t>
            </a:r>
            <a:endParaRPr lang="zh-CN" altLang="en-US" sz="4000" dirty="0">
              <a:solidFill>
                <a:schemeClr val="bg1"/>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70" name="TextBox 682"/>
          <p:cNvSpPr txBox="1"/>
          <p:nvPr/>
        </p:nvSpPr>
        <p:spPr>
          <a:xfrm>
            <a:off x="4281358" y="4468835"/>
            <a:ext cx="124344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Arial" panose="020B0604020202090204" pitchFamily="34" charset="0"/>
              </a:defRPr>
            </a:lvl1pPr>
            <a:lvl2pPr fontAlgn="base">
              <a:spcBef>
                <a:spcPct val="0"/>
              </a:spcBef>
              <a:spcAft>
                <a:spcPct val="0"/>
              </a:spcAft>
              <a:defRPr>
                <a:latin typeface="Calibri" pitchFamily="34" charset="0"/>
                <a:ea typeface="宋体" charset="-122"/>
              </a:defRPr>
            </a:lvl2pPr>
            <a:lvl3pPr fontAlgn="base">
              <a:spcBef>
                <a:spcPct val="0"/>
              </a:spcBef>
              <a:spcAft>
                <a:spcPct val="0"/>
              </a:spcAft>
              <a:defRPr>
                <a:latin typeface="Calibri" pitchFamily="34" charset="0"/>
                <a:ea typeface="宋体" charset="-122"/>
              </a:defRPr>
            </a:lvl3pPr>
            <a:lvl4pPr fontAlgn="base">
              <a:spcBef>
                <a:spcPct val="0"/>
              </a:spcBef>
              <a:spcAft>
                <a:spcPct val="0"/>
              </a:spcAft>
              <a:defRPr>
                <a:latin typeface="Calibri" pitchFamily="34" charset="0"/>
                <a:ea typeface="宋体" charset="-122"/>
              </a:defRPr>
            </a:lvl4pPr>
            <a:lvl5pPr fontAlgn="base">
              <a:spcBef>
                <a:spcPct val="0"/>
              </a:spcBef>
              <a:spcAft>
                <a:spcPct val="0"/>
              </a:spcAft>
              <a:defRPr>
                <a:latin typeface="Calibri" pitchFamily="34" charset="0"/>
                <a:ea typeface="宋体" charset="-122"/>
              </a:defRPr>
            </a:lvl5pPr>
            <a:lvl6pPr>
              <a:defRPr>
                <a:latin typeface="Calibri" pitchFamily="34" charset="0"/>
                <a:ea typeface="宋体" charset="-122"/>
              </a:defRPr>
            </a:lvl6pPr>
            <a:lvl7pPr>
              <a:defRPr>
                <a:latin typeface="Calibri" pitchFamily="34" charset="0"/>
                <a:ea typeface="宋体" charset="-122"/>
              </a:defRPr>
            </a:lvl7pPr>
            <a:lvl8pPr>
              <a:defRPr>
                <a:latin typeface="Calibri" pitchFamily="34" charset="0"/>
                <a:ea typeface="宋体" charset="-122"/>
              </a:defRPr>
            </a:lvl8pPr>
            <a:lvl9pPr>
              <a:defRPr>
                <a:latin typeface="Calibri" pitchFamily="34" charset="0"/>
                <a:ea typeface="宋体" charset="-122"/>
              </a:defRPr>
            </a:lvl9pPr>
          </a:lstStyle>
          <a:p>
            <a:r>
              <a:rPr lang="en-US" altLang="zh-CN" dirty="0">
                <a:solidFill>
                  <a:schemeClr val="bg1"/>
                </a:solidFill>
              </a:rPr>
              <a:t>45%</a:t>
            </a:r>
            <a:endParaRPr lang="zh-CN" altLang="en-US" dirty="0">
              <a:solidFill>
                <a:schemeClr val="bg1"/>
              </a:solidFill>
            </a:endParaRPr>
          </a:p>
        </p:txBody>
      </p:sp>
      <p:sp>
        <p:nvSpPr>
          <p:cNvPr id="71" name="TextBox 682"/>
          <p:cNvSpPr txBox="1"/>
          <p:nvPr/>
        </p:nvSpPr>
        <p:spPr>
          <a:xfrm>
            <a:off x="6419462" y="5050789"/>
            <a:ext cx="124344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Arial" panose="020B0604020202090204" pitchFamily="34" charset="0"/>
              </a:defRPr>
            </a:lvl1pPr>
            <a:lvl2pPr fontAlgn="base">
              <a:spcBef>
                <a:spcPct val="0"/>
              </a:spcBef>
              <a:spcAft>
                <a:spcPct val="0"/>
              </a:spcAft>
              <a:defRPr>
                <a:latin typeface="Calibri" pitchFamily="34" charset="0"/>
                <a:ea typeface="宋体" charset="-122"/>
              </a:defRPr>
            </a:lvl2pPr>
            <a:lvl3pPr fontAlgn="base">
              <a:spcBef>
                <a:spcPct val="0"/>
              </a:spcBef>
              <a:spcAft>
                <a:spcPct val="0"/>
              </a:spcAft>
              <a:defRPr>
                <a:latin typeface="Calibri" pitchFamily="34" charset="0"/>
                <a:ea typeface="宋体" charset="-122"/>
              </a:defRPr>
            </a:lvl3pPr>
            <a:lvl4pPr fontAlgn="base">
              <a:spcBef>
                <a:spcPct val="0"/>
              </a:spcBef>
              <a:spcAft>
                <a:spcPct val="0"/>
              </a:spcAft>
              <a:defRPr>
                <a:latin typeface="Calibri" pitchFamily="34" charset="0"/>
                <a:ea typeface="宋体" charset="-122"/>
              </a:defRPr>
            </a:lvl4pPr>
            <a:lvl5pPr fontAlgn="base">
              <a:spcBef>
                <a:spcPct val="0"/>
              </a:spcBef>
              <a:spcAft>
                <a:spcPct val="0"/>
              </a:spcAft>
              <a:defRPr>
                <a:latin typeface="Calibri" pitchFamily="34" charset="0"/>
                <a:ea typeface="宋体" charset="-122"/>
              </a:defRPr>
            </a:lvl5pPr>
            <a:lvl6pPr>
              <a:defRPr>
                <a:latin typeface="Calibri" pitchFamily="34" charset="0"/>
                <a:ea typeface="宋体" charset="-122"/>
              </a:defRPr>
            </a:lvl6pPr>
            <a:lvl7pPr>
              <a:defRPr>
                <a:latin typeface="Calibri" pitchFamily="34" charset="0"/>
                <a:ea typeface="宋体" charset="-122"/>
              </a:defRPr>
            </a:lvl7pPr>
            <a:lvl8pPr>
              <a:defRPr>
                <a:latin typeface="Calibri" pitchFamily="34" charset="0"/>
                <a:ea typeface="宋体" charset="-122"/>
              </a:defRPr>
            </a:lvl8pPr>
            <a:lvl9pPr>
              <a:defRPr>
                <a:latin typeface="Calibri" pitchFamily="34" charset="0"/>
                <a:ea typeface="宋体" charset="-122"/>
              </a:defRPr>
            </a:lvl9pPr>
          </a:lstStyle>
          <a:p>
            <a:r>
              <a:rPr lang="en-US" altLang="zh-CN" dirty="0">
                <a:solidFill>
                  <a:schemeClr val="bg1"/>
                </a:solidFill>
              </a:rPr>
              <a:t>39%</a:t>
            </a:r>
            <a:endParaRPr lang="zh-CN" altLang="en-US" dirty="0">
              <a:solidFill>
                <a:schemeClr val="bg1"/>
              </a:solidFill>
            </a:endParaRPr>
          </a:p>
        </p:txBody>
      </p:sp>
      <p:sp>
        <p:nvSpPr>
          <p:cNvPr id="72" name="TextBox 682"/>
          <p:cNvSpPr txBox="1"/>
          <p:nvPr/>
        </p:nvSpPr>
        <p:spPr>
          <a:xfrm>
            <a:off x="8558793" y="2843248"/>
            <a:ext cx="124344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Arial" panose="020B0604020202090204" pitchFamily="34" charset="0"/>
              </a:defRPr>
            </a:lvl1pPr>
            <a:lvl2pPr fontAlgn="base">
              <a:spcBef>
                <a:spcPct val="0"/>
              </a:spcBef>
              <a:spcAft>
                <a:spcPct val="0"/>
              </a:spcAft>
              <a:defRPr>
                <a:latin typeface="Calibri" pitchFamily="34" charset="0"/>
                <a:ea typeface="宋体" charset="-122"/>
              </a:defRPr>
            </a:lvl2pPr>
            <a:lvl3pPr fontAlgn="base">
              <a:spcBef>
                <a:spcPct val="0"/>
              </a:spcBef>
              <a:spcAft>
                <a:spcPct val="0"/>
              </a:spcAft>
              <a:defRPr>
                <a:latin typeface="Calibri" pitchFamily="34" charset="0"/>
                <a:ea typeface="宋体" charset="-122"/>
              </a:defRPr>
            </a:lvl3pPr>
            <a:lvl4pPr fontAlgn="base">
              <a:spcBef>
                <a:spcPct val="0"/>
              </a:spcBef>
              <a:spcAft>
                <a:spcPct val="0"/>
              </a:spcAft>
              <a:defRPr>
                <a:latin typeface="Calibri" pitchFamily="34" charset="0"/>
                <a:ea typeface="宋体" charset="-122"/>
              </a:defRPr>
            </a:lvl4pPr>
            <a:lvl5pPr fontAlgn="base">
              <a:spcBef>
                <a:spcPct val="0"/>
              </a:spcBef>
              <a:spcAft>
                <a:spcPct val="0"/>
              </a:spcAft>
              <a:defRPr>
                <a:latin typeface="Calibri" pitchFamily="34" charset="0"/>
                <a:ea typeface="宋体" charset="-122"/>
              </a:defRPr>
            </a:lvl5pPr>
            <a:lvl6pPr>
              <a:defRPr>
                <a:latin typeface="Calibri" pitchFamily="34" charset="0"/>
                <a:ea typeface="宋体" charset="-122"/>
              </a:defRPr>
            </a:lvl6pPr>
            <a:lvl7pPr>
              <a:defRPr>
                <a:latin typeface="Calibri" pitchFamily="34" charset="0"/>
                <a:ea typeface="宋体" charset="-122"/>
              </a:defRPr>
            </a:lvl7pPr>
            <a:lvl8pPr>
              <a:defRPr>
                <a:latin typeface="Calibri" pitchFamily="34" charset="0"/>
                <a:ea typeface="宋体" charset="-122"/>
              </a:defRPr>
            </a:lvl8pPr>
            <a:lvl9pPr>
              <a:defRPr>
                <a:latin typeface="Calibri" pitchFamily="34" charset="0"/>
                <a:ea typeface="宋体" charset="-122"/>
              </a:defRPr>
            </a:lvl9pPr>
          </a:lstStyle>
          <a:p>
            <a:r>
              <a:rPr lang="en-US" altLang="zh-CN" dirty="0">
                <a:solidFill>
                  <a:schemeClr val="bg1"/>
                </a:solidFill>
              </a:rPr>
              <a:t>70%</a:t>
            </a:r>
            <a:endParaRPr lang="zh-CN" altLang="en-US" dirty="0">
              <a:solidFill>
                <a:schemeClr val="bg1"/>
              </a:solidFill>
            </a:endParaRPr>
          </a:p>
        </p:txBody>
      </p:sp>
      <p:sp>
        <p:nvSpPr>
          <p:cNvPr id="74" name="Copyright Notice"/>
          <p:cNvSpPr/>
          <p:nvPr/>
        </p:nvSpPr>
        <p:spPr bwMode="auto">
          <a:xfrm>
            <a:off x="1996668" y="3047473"/>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a:solidFill>
                  <a:schemeClr val="tx1">
                    <a:lumMod val="85000"/>
                    <a:lumOff val="15000"/>
                  </a:schemeClr>
                </a:solidFill>
                <a:latin typeface="微软雅黑" panose="020B0503020204020204" pitchFamily="34" charset="-122"/>
                <a:ea typeface="微软雅黑" panose="020B0503020204020204" pitchFamily="34" charset="-122"/>
              </a:rPr>
              <a:t>第一季度</a:t>
            </a:r>
            <a:endParaRPr lang="en-US" sz="2400" cap="small"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5" name="Copyright Notice"/>
          <p:cNvSpPr/>
          <p:nvPr/>
        </p:nvSpPr>
        <p:spPr bwMode="auto">
          <a:xfrm>
            <a:off x="4211830" y="3732038"/>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a:solidFill>
                  <a:schemeClr val="tx1">
                    <a:lumMod val="85000"/>
                    <a:lumOff val="15000"/>
                  </a:schemeClr>
                </a:solidFill>
                <a:latin typeface="微软雅黑" panose="020B0503020204020204" pitchFamily="34" charset="-122"/>
                <a:ea typeface="微软雅黑" panose="020B0503020204020204" pitchFamily="34" charset="-122"/>
              </a:rPr>
              <a:t>第二季度</a:t>
            </a:r>
            <a:endParaRPr lang="en-US" sz="2400" cap="small"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6" name="Copyright Notice"/>
          <p:cNvSpPr/>
          <p:nvPr/>
        </p:nvSpPr>
        <p:spPr bwMode="auto">
          <a:xfrm>
            <a:off x="6349934" y="4468835"/>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cap="small" dirty="0">
                <a:solidFill>
                  <a:schemeClr val="tx1">
                    <a:lumMod val="85000"/>
                    <a:lumOff val="15000"/>
                  </a:schemeClr>
                </a:solidFill>
                <a:latin typeface="微软雅黑" panose="020B0503020204020204" pitchFamily="34" charset="-122"/>
                <a:ea typeface="微软雅黑" panose="020B0503020204020204" pitchFamily="34" charset="-122"/>
              </a:rPr>
              <a:t>第三季度</a:t>
            </a:r>
            <a:endParaRPr lang="en-US" sz="2400" cap="small"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7" name="Copyright Notice"/>
          <p:cNvSpPr/>
          <p:nvPr/>
        </p:nvSpPr>
        <p:spPr bwMode="auto">
          <a:xfrm>
            <a:off x="8499916" y="2127662"/>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a:solidFill>
                  <a:schemeClr val="tx1">
                    <a:lumMod val="85000"/>
                    <a:lumOff val="15000"/>
                  </a:schemeClr>
                </a:solidFill>
                <a:latin typeface="微软雅黑" panose="020B0503020204020204" pitchFamily="34" charset="-122"/>
                <a:ea typeface="微软雅黑" panose="020B0503020204020204" pitchFamily="34" charset="-122"/>
              </a:rPr>
              <a:t>第四季度</a:t>
            </a:r>
            <a:endParaRPr lang="en-US" sz="2400" cap="small"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1633615" y="1160960"/>
            <a:ext cx="4217540" cy="1692771"/>
          </a:xfrm>
          <a:prstGeom prst="rect">
            <a:avLst/>
          </a:prstGeom>
        </p:spPr>
        <p:txBody>
          <a:bodyPr wrap="square">
            <a:spAutoFit/>
          </a:bodyPr>
          <a:lstStyle/>
          <a:p>
            <a:pPr>
              <a:lnSpc>
                <a:spcPct val="200000"/>
              </a:lnSpc>
            </a:pPr>
            <a:r>
              <a:rPr lang="zh-CN" altLang="en-US" sz="2000" b="1" dirty="0">
                <a:solidFill>
                  <a:srgbClr val="005DA2"/>
                </a:solidFill>
                <a:latin typeface="微软雅黑" panose="020B0503020204020204" pitchFamily="34" charset="-122"/>
                <a:ea typeface="微软雅黑" panose="020B0503020204020204" pitchFamily="34" charset="-122"/>
              </a:rPr>
              <a:t>点击添加小标题</a:t>
            </a:r>
            <a:endParaRPr lang="en-US" altLang="zh-CN" sz="2000" b="1" dirty="0">
              <a:solidFill>
                <a:srgbClr val="005DA2"/>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7"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7"/>
                                        </p:tgtEl>
                                        <p:attrNameLst>
                                          <p:attrName>ppt_y</p:attrName>
                                        </p:attrNameLst>
                                      </p:cBhvr>
                                      <p:tavLst>
                                        <p:tav tm="0">
                                          <p:val>
                                            <p:strVal val="#ppt_y"/>
                                          </p:val>
                                        </p:tav>
                                        <p:tav tm="100000">
                                          <p:val>
                                            <p:strVal val="#ppt_y"/>
                                          </p:val>
                                        </p:tav>
                                      </p:tavLst>
                                    </p:anim>
                                    <p:anim calcmode="lin" valueType="num">
                                      <p:cBhvr>
                                        <p:cTn id="1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7"/>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2850"/>
                            </p:stCondLst>
                            <p:childTnLst>
                              <p:par>
                                <p:cTn id="32" presetID="22" presetClass="entr" presetSubtype="4"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down)">
                                      <p:cBhvr>
                                        <p:cTn id="34" dur="500"/>
                                        <p:tgtEl>
                                          <p:spTgt spid="65"/>
                                        </p:tgtEl>
                                      </p:cBhvr>
                                    </p:animEffect>
                                  </p:childTnLst>
                                </p:cTn>
                              </p:par>
                            </p:childTnLst>
                          </p:cTn>
                        </p:par>
                        <p:par>
                          <p:cTn id="35" fill="hold">
                            <p:stCondLst>
                              <p:cond delay="3350"/>
                            </p:stCondLst>
                            <p:childTnLst>
                              <p:par>
                                <p:cTn id="36" presetID="14" presetClass="entr" presetSubtype="10"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randombar(horizontal)">
                                      <p:cBhvr>
                                        <p:cTn id="38" dur="500"/>
                                        <p:tgtEl>
                                          <p:spTgt spid="69"/>
                                        </p:tgtEl>
                                      </p:cBhvr>
                                    </p:animEffect>
                                  </p:childTnLst>
                                </p:cTn>
                              </p:par>
                            </p:childTnLst>
                          </p:cTn>
                        </p:par>
                        <p:par>
                          <p:cTn id="39" fill="hold">
                            <p:stCondLst>
                              <p:cond delay="3850"/>
                            </p:stCondLst>
                            <p:childTnLst>
                              <p:par>
                                <p:cTn id="40" presetID="22" presetClass="entr" presetSubtype="4" fill="hold" grpId="0"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down)">
                                      <p:cBhvr>
                                        <p:cTn id="42" dur="500"/>
                                        <p:tgtEl>
                                          <p:spTgt spid="74"/>
                                        </p:tgtEl>
                                      </p:cBhvr>
                                    </p:animEffect>
                                  </p:childTnLst>
                                </p:cTn>
                              </p:par>
                            </p:childTnLst>
                          </p:cTn>
                        </p:par>
                        <p:par>
                          <p:cTn id="43" fill="hold">
                            <p:stCondLst>
                              <p:cond delay="4350"/>
                            </p:stCondLst>
                            <p:childTnLst>
                              <p:par>
                                <p:cTn id="44" presetID="22" presetClass="entr" presetSubtype="4" fill="hold" grpId="0"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wipe(down)">
                                      <p:cBhvr>
                                        <p:cTn id="46" dur="500"/>
                                        <p:tgtEl>
                                          <p:spTgt spid="66"/>
                                        </p:tgtEl>
                                      </p:cBhvr>
                                    </p:animEffect>
                                  </p:childTnLst>
                                </p:cTn>
                              </p:par>
                            </p:childTnLst>
                          </p:cTn>
                        </p:par>
                        <p:par>
                          <p:cTn id="47" fill="hold">
                            <p:stCondLst>
                              <p:cond delay="4850"/>
                            </p:stCondLst>
                            <p:childTnLst>
                              <p:par>
                                <p:cTn id="48" presetID="14" presetClass="entr" presetSubtype="1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randombar(horizontal)">
                                      <p:cBhvr>
                                        <p:cTn id="50" dur="500"/>
                                        <p:tgtEl>
                                          <p:spTgt spid="70"/>
                                        </p:tgtEl>
                                      </p:cBhvr>
                                    </p:animEffect>
                                  </p:childTnLst>
                                </p:cTn>
                              </p:par>
                            </p:childTnLst>
                          </p:cTn>
                        </p:par>
                        <p:par>
                          <p:cTn id="51" fill="hold">
                            <p:stCondLst>
                              <p:cond delay="535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par>
                          <p:cTn id="55" fill="hold">
                            <p:stCondLst>
                              <p:cond delay="5850"/>
                            </p:stCondLst>
                            <p:childTnLst>
                              <p:par>
                                <p:cTn id="56" presetID="22" presetClass="entr" presetSubtype="4" fill="hold" grpId="0" nodeType="after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wipe(down)">
                                      <p:cBhvr>
                                        <p:cTn id="58" dur="500"/>
                                        <p:tgtEl>
                                          <p:spTgt spid="67"/>
                                        </p:tgtEl>
                                      </p:cBhvr>
                                    </p:animEffect>
                                  </p:childTnLst>
                                </p:cTn>
                              </p:par>
                            </p:childTnLst>
                          </p:cTn>
                        </p:par>
                        <p:par>
                          <p:cTn id="59" fill="hold">
                            <p:stCondLst>
                              <p:cond delay="6350"/>
                            </p:stCondLst>
                            <p:childTnLst>
                              <p:par>
                                <p:cTn id="60" presetID="14" presetClass="entr" presetSubtype="10" fill="hold" grpId="0"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randombar(horizontal)">
                                      <p:cBhvr>
                                        <p:cTn id="62" dur="500"/>
                                        <p:tgtEl>
                                          <p:spTgt spid="71"/>
                                        </p:tgtEl>
                                      </p:cBhvr>
                                    </p:animEffect>
                                  </p:childTnLst>
                                </p:cTn>
                              </p:par>
                            </p:childTnLst>
                          </p:cTn>
                        </p:par>
                        <p:par>
                          <p:cTn id="63" fill="hold">
                            <p:stCondLst>
                              <p:cond delay="6850"/>
                            </p:stCondLst>
                            <p:childTnLst>
                              <p:par>
                                <p:cTn id="64" presetID="22" presetClass="entr" presetSubtype="8" fill="hold" grpId="0" nodeType="after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wipe(left)">
                                      <p:cBhvr>
                                        <p:cTn id="66" dur="500"/>
                                        <p:tgtEl>
                                          <p:spTgt spid="76"/>
                                        </p:tgtEl>
                                      </p:cBhvr>
                                    </p:animEffect>
                                  </p:childTnLst>
                                </p:cTn>
                              </p:par>
                            </p:childTnLst>
                          </p:cTn>
                        </p:par>
                        <p:par>
                          <p:cTn id="67" fill="hold">
                            <p:stCondLst>
                              <p:cond delay="7350"/>
                            </p:stCondLst>
                            <p:childTnLst>
                              <p:par>
                                <p:cTn id="68" presetID="22" presetClass="entr" presetSubtype="4" fill="hold" grpId="0" nodeType="after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down)">
                                      <p:cBhvr>
                                        <p:cTn id="70" dur="500"/>
                                        <p:tgtEl>
                                          <p:spTgt spid="68"/>
                                        </p:tgtEl>
                                      </p:cBhvr>
                                    </p:animEffect>
                                  </p:childTnLst>
                                </p:cTn>
                              </p:par>
                            </p:childTnLst>
                          </p:cTn>
                        </p:par>
                        <p:par>
                          <p:cTn id="71" fill="hold">
                            <p:stCondLst>
                              <p:cond delay="7850"/>
                            </p:stCondLst>
                            <p:childTnLst>
                              <p:par>
                                <p:cTn id="72" presetID="14" presetClass="entr" presetSubtype="10" fill="hold" grpId="0" nodeType="after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randombar(horizontal)">
                                      <p:cBhvr>
                                        <p:cTn id="74" dur="500"/>
                                        <p:tgtEl>
                                          <p:spTgt spid="72"/>
                                        </p:tgtEl>
                                      </p:cBhvr>
                                    </p:animEffect>
                                  </p:childTnLst>
                                </p:cTn>
                              </p:par>
                            </p:childTnLst>
                          </p:cTn>
                        </p:par>
                        <p:par>
                          <p:cTn id="75" fill="hold">
                            <p:stCondLst>
                              <p:cond delay="8350"/>
                            </p:stCondLst>
                            <p:childTnLst>
                              <p:par>
                                <p:cTn id="76" presetID="22" presetClass="entr" presetSubtype="8" fill="hold" grpId="0" nodeType="afterEffect">
                                  <p:stCondLst>
                                    <p:cond delay="0"/>
                                  </p:stCondLst>
                                  <p:childTnLst>
                                    <p:set>
                                      <p:cBhvr>
                                        <p:cTn id="77" dur="1" fill="hold">
                                          <p:stCondLst>
                                            <p:cond delay="0"/>
                                          </p:stCondLst>
                                        </p:cTn>
                                        <p:tgtEl>
                                          <p:spTgt spid="77"/>
                                        </p:tgtEl>
                                        <p:attrNameLst>
                                          <p:attrName>style.visibility</p:attrName>
                                        </p:attrNameLst>
                                      </p:cBhvr>
                                      <p:to>
                                        <p:strVal val="visible"/>
                                      </p:to>
                                    </p:set>
                                    <p:animEffect transition="in" filter="wipe(left)">
                                      <p:cBhvr>
                                        <p:cTn id="7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p:bldP spid="70" grpId="0"/>
      <p:bldP spid="71" grpId="0"/>
      <p:bldP spid="72" grpId="0"/>
      <p:bldP spid="74" grpId="0"/>
      <p:bldP spid="75" grpId="0"/>
      <p:bldP spid="76" grpId="0"/>
      <p:bldP spid="77" grpId="0"/>
      <p:bldP spid="16" grpId="0"/>
      <p:bldP spid="17" grpId="0"/>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1375353" y="2165588"/>
            <a:ext cx="4317669" cy="144016"/>
            <a:chOff x="1507396" y="1628800"/>
            <a:chExt cx="4320480" cy="144016"/>
          </a:xfrm>
        </p:grpSpPr>
        <p:cxnSp>
          <p:nvCxnSpPr>
            <p:cNvPr id="13" name="直接连接符 12"/>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248023" y="2165588"/>
            <a:ext cx="4317669" cy="144016"/>
            <a:chOff x="1507396" y="1628800"/>
            <a:chExt cx="4320480" cy="144016"/>
          </a:xfrm>
        </p:grpSpPr>
        <p:cxnSp>
          <p:nvCxnSpPr>
            <p:cNvPr id="34" name="直接连接符 33"/>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5503425"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5031296"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20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4551556"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30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4071815"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40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3592074"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50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3112334"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60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2632593"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70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TextBox 51"/>
          <p:cNvSpPr txBox="1"/>
          <p:nvPr/>
        </p:nvSpPr>
        <p:spPr>
          <a:xfrm>
            <a:off x="2152853"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80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673112"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90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1148516" y="1867104"/>
            <a:ext cx="544987" cy="338554"/>
          </a:xfrm>
          <a:prstGeom prst="rect">
            <a:avLst/>
          </a:prstGeom>
          <a:noFill/>
        </p:spPr>
        <p:txBody>
          <a:bodyPr wrap="none" rtlCol="0">
            <a:spAutoFit/>
          </a:bodyPr>
          <a:lstStyle/>
          <a:p>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100</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6068167"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6545781"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20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7025522"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30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7505263"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40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7985003"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50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8464744"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60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8944485"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70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9424225"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80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9903966" y="1867104"/>
            <a:ext cx="424839"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90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10338855" y="1867104"/>
            <a:ext cx="544987" cy="338554"/>
          </a:xfrm>
          <a:prstGeom prst="rect">
            <a:avLst/>
          </a:prstGeom>
          <a:noFill/>
        </p:spPr>
        <p:txBody>
          <a:bodyPr wrap="none" rtlCol="0">
            <a:spAutoFit/>
          </a:bodyPr>
          <a:lstStyle/>
          <a:p>
            <a:r>
              <a:rPr lang="en-US" altLang="zh-CN" sz="1600">
                <a:solidFill>
                  <a:schemeClr val="tx1">
                    <a:lumMod val="85000"/>
                    <a:lumOff val="15000"/>
                  </a:schemeClr>
                </a:solidFill>
                <a:latin typeface="微软雅黑" panose="020B0503020204020204" pitchFamily="34" charset="-122"/>
                <a:ea typeface="微软雅黑" panose="020B0503020204020204" pitchFamily="34" charset="-122"/>
              </a:rPr>
              <a:t>100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5" name="五边形 64"/>
          <p:cNvSpPr/>
          <p:nvPr/>
        </p:nvSpPr>
        <p:spPr>
          <a:xfrm flipH="1">
            <a:off x="2516817" y="2707699"/>
            <a:ext cx="3176205"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五边形 65"/>
          <p:cNvSpPr/>
          <p:nvPr/>
        </p:nvSpPr>
        <p:spPr>
          <a:xfrm flipH="1">
            <a:off x="3739661" y="3259760"/>
            <a:ext cx="1953361"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五边形 66"/>
          <p:cNvSpPr/>
          <p:nvPr/>
        </p:nvSpPr>
        <p:spPr>
          <a:xfrm flipH="1">
            <a:off x="2996558" y="3811821"/>
            <a:ext cx="2696464"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五边形 67"/>
          <p:cNvSpPr/>
          <p:nvPr/>
        </p:nvSpPr>
        <p:spPr>
          <a:xfrm flipH="1">
            <a:off x="1406387" y="4363882"/>
            <a:ext cx="4286636"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五边形 68"/>
          <p:cNvSpPr/>
          <p:nvPr/>
        </p:nvSpPr>
        <p:spPr>
          <a:xfrm flipH="1">
            <a:off x="2152853" y="4915943"/>
            <a:ext cx="3540170"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五边形 69"/>
          <p:cNvSpPr/>
          <p:nvPr/>
        </p:nvSpPr>
        <p:spPr>
          <a:xfrm flipH="1">
            <a:off x="3294316" y="5468004"/>
            <a:ext cx="2398706"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五边形 70"/>
          <p:cNvSpPr/>
          <p:nvPr/>
        </p:nvSpPr>
        <p:spPr>
          <a:xfrm flipH="1">
            <a:off x="4253797" y="6020538"/>
            <a:ext cx="1439225"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TextBox 71"/>
          <p:cNvSpPr txBox="1"/>
          <p:nvPr/>
        </p:nvSpPr>
        <p:spPr>
          <a:xfrm>
            <a:off x="1531428" y="270452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3" name="TextBox 72"/>
          <p:cNvSpPr txBox="1"/>
          <p:nvPr/>
        </p:nvSpPr>
        <p:spPr>
          <a:xfrm>
            <a:off x="2730389" y="3257207"/>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4" name="TextBox 73"/>
          <p:cNvSpPr txBox="1"/>
          <p:nvPr/>
        </p:nvSpPr>
        <p:spPr>
          <a:xfrm>
            <a:off x="2015202" y="3808879"/>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5" name="TextBox 74"/>
          <p:cNvSpPr txBox="1"/>
          <p:nvPr/>
        </p:nvSpPr>
        <p:spPr>
          <a:xfrm>
            <a:off x="482237" y="435259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6" name="TextBox 75"/>
          <p:cNvSpPr txBox="1"/>
          <p:nvPr/>
        </p:nvSpPr>
        <p:spPr>
          <a:xfrm>
            <a:off x="1233442" y="4912765"/>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7" name="TextBox 76"/>
          <p:cNvSpPr txBox="1"/>
          <p:nvPr/>
        </p:nvSpPr>
        <p:spPr>
          <a:xfrm>
            <a:off x="2282862" y="546545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8" name="TextBox 77"/>
          <p:cNvSpPr txBox="1"/>
          <p:nvPr/>
        </p:nvSpPr>
        <p:spPr>
          <a:xfrm>
            <a:off x="3234286" y="601712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9" name="五边形 78"/>
          <p:cNvSpPr/>
          <p:nvPr/>
        </p:nvSpPr>
        <p:spPr>
          <a:xfrm>
            <a:off x="6248023" y="2707699"/>
            <a:ext cx="1621204"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0" name="五边形 79"/>
          <p:cNvSpPr/>
          <p:nvPr/>
        </p:nvSpPr>
        <p:spPr>
          <a:xfrm>
            <a:off x="6248024" y="3259760"/>
            <a:ext cx="3060426"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1" name="五边形 80"/>
          <p:cNvSpPr/>
          <p:nvPr/>
        </p:nvSpPr>
        <p:spPr>
          <a:xfrm>
            <a:off x="6248023" y="3811821"/>
            <a:ext cx="1918963"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2" name="五边形 81"/>
          <p:cNvSpPr/>
          <p:nvPr/>
        </p:nvSpPr>
        <p:spPr>
          <a:xfrm>
            <a:off x="6248022" y="4363882"/>
            <a:ext cx="4090832"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3" name="五边形 82"/>
          <p:cNvSpPr/>
          <p:nvPr/>
        </p:nvSpPr>
        <p:spPr>
          <a:xfrm>
            <a:off x="6248023" y="4915943"/>
            <a:ext cx="3358185"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4" name="五边形 83"/>
          <p:cNvSpPr/>
          <p:nvPr/>
        </p:nvSpPr>
        <p:spPr>
          <a:xfrm>
            <a:off x="6248023" y="5468004"/>
            <a:ext cx="3655943"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5" name="五边形 84"/>
          <p:cNvSpPr/>
          <p:nvPr/>
        </p:nvSpPr>
        <p:spPr>
          <a:xfrm>
            <a:off x="6248023" y="6020538"/>
            <a:ext cx="2878444"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6" name="TextBox 85"/>
          <p:cNvSpPr txBox="1"/>
          <p:nvPr/>
        </p:nvSpPr>
        <p:spPr>
          <a:xfrm>
            <a:off x="7931009" y="270452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87" name="TextBox 86"/>
          <p:cNvSpPr txBox="1"/>
          <p:nvPr/>
        </p:nvSpPr>
        <p:spPr>
          <a:xfrm>
            <a:off x="9385001" y="3268497"/>
            <a:ext cx="543385" cy="307777"/>
          </a:xfrm>
          <a:prstGeom prst="rect">
            <a:avLst/>
          </a:prstGeom>
          <a:noFill/>
        </p:spPr>
        <p:txBody>
          <a:bodyPr wrap="none" rtlCol="0">
            <a:spAutoFit/>
          </a:bodyPr>
          <a:lstStyle/>
          <a:p>
            <a:r>
              <a:rPr lang="zh-CN" altLang="en-US" sz="1400">
                <a:solidFill>
                  <a:schemeClr val="tx1">
                    <a:lumMod val="85000"/>
                    <a:lumOff val="15000"/>
                  </a:schemeClr>
                </a:solidFill>
                <a:latin typeface="微软雅黑" panose="020B0503020204020204" pitchFamily="34" charset="-122"/>
                <a:ea typeface="微软雅黑" panose="020B0503020204020204" pitchFamily="34" charset="-122"/>
              </a:rPr>
              <a:t>文字</a:t>
            </a:r>
          </a:p>
        </p:txBody>
      </p:sp>
      <p:sp>
        <p:nvSpPr>
          <p:cNvPr id="88" name="TextBox 87"/>
          <p:cNvSpPr txBox="1"/>
          <p:nvPr/>
        </p:nvSpPr>
        <p:spPr>
          <a:xfrm>
            <a:off x="8211059" y="3808879"/>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89" name="TextBox 88"/>
          <p:cNvSpPr txBox="1"/>
          <p:nvPr/>
        </p:nvSpPr>
        <p:spPr>
          <a:xfrm>
            <a:off x="10316292" y="435259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90" name="TextBox 89"/>
          <p:cNvSpPr txBox="1"/>
          <p:nvPr/>
        </p:nvSpPr>
        <p:spPr>
          <a:xfrm>
            <a:off x="9657099" y="4912765"/>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91" name="TextBox 90"/>
          <p:cNvSpPr txBox="1"/>
          <p:nvPr/>
        </p:nvSpPr>
        <p:spPr>
          <a:xfrm>
            <a:off x="9922097" y="546545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92" name="TextBox 91"/>
          <p:cNvSpPr txBox="1"/>
          <p:nvPr/>
        </p:nvSpPr>
        <p:spPr>
          <a:xfrm>
            <a:off x="9222242" y="601712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93" name="TextBox 92"/>
          <p:cNvSpPr txBox="1"/>
          <p:nvPr/>
        </p:nvSpPr>
        <p:spPr>
          <a:xfrm>
            <a:off x="5787739" y="2669644"/>
            <a:ext cx="365568"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A</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5787738" y="3221705"/>
            <a:ext cx="344742"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B</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787739" y="3773766"/>
            <a:ext cx="355956"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C</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5787738" y="4325827"/>
            <a:ext cx="379985"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D</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5787739" y="4877888"/>
            <a:ext cx="325518"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E</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5787739" y="5429949"/>
            <a:ext cx="320713"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F</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9" name="TextBox 98"/>
          <p:cNvSpPr txBox="1"/>
          <p:nvPr/>
        </p:nvSpPr>
        <p:spPr>
          <a:xfrm>
            <a:off x="5787739" y="5982012"/>
            <a:ext cx="375180" cy="400110"/>
          </a:xfrm>
          <a:prstGeom prst="rect">
            <a:avLst/>
          </a:prstGeom>
          <a:noFill/>
        </p:spPr>
        <p:txBody>
          <a:bodyPr wrap="none" rtlCol="0">
            <a:spAutoFit/>
          </a:bodyPr>
          <a:lstStyle/>
          <a:p>
            <a:r>
              <a:rPr lang="en-US" altLang="zh-CN" sz="2000">
                <a:solidFill>
                  <a:schemeClr val="tx1">
                    <a:lumMod val="85000"/>
                    <a:lumOff val="15000"/>
                  </a:schemeClr>
                </a:solidFill>
                <a:latin typeface="微软雅黑" panose="020B0503020204020204" pitchFamily="34" charset="-122"/>
                <a:ea typeface="微软雅黑" panose="020B0503020204020204" pitchFamily="34" charset="-122"/>
              </a:rPr>
              <a:t>G</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0" name="矩形 99"/>
          <p:cNvSpPr/>
          <p:nvPr/>
        </p:nvSpPr>
        <p:spPr>
          <a:xfrm>
            <a:off x="4152256" y="1053530"/>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anose="020B0503020204020204" pitchFamily="34" charset="-122"/>
                <a:ea typeface="微软雅黑" panose="020B0503020204020204" pitchFamily="34" charset="-122"/>
              </a:rPr>
              <a:t>点击添加小标题</a:t>
            </a:r>
          </a:p>
        </p:txBody>
      </p:sp>
      <p:sp>
        <p:nvSpPr>
          <p:cNvPr id="101" name="文本框 2"/>
          <p:cNvSpPr txBox="1"/>
          <p:nvPr/>
        </p:nvSpPr>
        <p:spPr>
          <a:xfrm>
            <a:off x="1139584"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02" name="五边形 101"/>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04" name="矩形 103"/>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4"/>
                                        </p:tgtEl>
                                        <p:attrNameLst>
                                          <p:attrName>style.visibility</p:attrName>
                                        </p:attrNameLst>
                                      </p:cBhvr>
                                      <p:to>
                                        <p:strVal val="visible"/>
                                      </p:to>
                                    </p:set>
                                    <p:anim calcmode="lin" valueType="num">
                                      <p:cBhvr additive="base">
                                        <p:cTn id="12" dur="500" fill="hold"/>
                                        <p:tgtEl>
                                          <p:spTgt spid="104"/>
                                        </p:tgtEl>
                                        <p:attrNameLst>
                                          <p:attrName>ppt_x</p:attrName>
                                        </p:attrNameLst>
                                      </p:cBhvr>
                                      <p:tavLst>
                                        <p:tav tm="0">
                                          <p:val>
                                            <p:strVal val="0-#ppt_w/2"/>
                                          </p:val>
                                        </p:tav>
                                        <p:tav tm="100000">
                                          <p:val>
                                            <p:strVal val="#ppt_x"/>
                                          </p:val>
                                        </p:tav>
                                      </p:tavLst>
                                    </p:anim>
                                    <p:anim calcmode="lin" valueType="num">
                                      <p:cBhvr additive="base">
                                        <p:cTn id="13" dur="500" fill="hold"/>
                                        <p:tgtEl>
                                          <p:spTgt spid="10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1"/>
                                        </p:tgtEl>
                                        <p:attrNameLst>
                                          <p:attrName>ppt_y</p:attrName>
                                        </p:attrNameLst>
                                      </p:cBhvr>
                                      <p:tavLst>
                                        <p:tav tm="0">
                                          <p:val>
                                            <p:strVal val="#ppt_y"/>
                                          </p:val>
                                        </p:tav>
                                        <p:tav tm="100000">
                                          <p:val>
                                            <p:strVal val="#ppt_y"/>
                                          </p:val>
                                        </p:tav>
                                      </p:tavLst>
                                    </p:anim>
                                    <p:anim calcmode="lin" valueType="num">
                                      <p:cBhvr>
                                        <p:cTn id="1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02"/>
                                        </p:tgtEl>
                                        <p:attrNameLst>
                                          <p:attrName>style.visibility</p:attrName>
                                        </p:attrNameLst>
                                      </p:cBhvr>
                                      <p:to>
                                        <p:strVal val="visible"/>
                                      </p:to>
                                    </p:set>
                                    <p:anim calcmode="lin" valueType="num">
                                      <p:cBhvr additive="base">
                                        <p:cTn id="25" dur="500" fill="hold"/>
                                        <p:tgtEl>
                                          <p:spTgt spid="102"/>
                                        </p:tgtEl>
                                        <p:attrNameLst>
                                          <p:attrName>ppt_x</p:attrName>
                                        </p:attrNameLst>
                                      </p:cBhvr>
                                      <p:tavLst>
                                        <p:tav tm="0">
                                          <p:val>
                                            <p:strVal val="0-#ppt_w/2"/>
                                          </p:val>
                                        </p:tav>
                                        <p:tav tm="100000">
                                          <p:val>
                                            <p:strVal val="#ppt_x"/>
                                          </p:val>
                                        </p:tav>
                                      </p:tavLst>
                                    </p:anim>
                                    <p:anim calcmode="lin" valueType="num">
                                      <p:cBhvr additive="base">
                                        <p:cTn id="26" dur="500" fill="hold"/>
                                        <p:tgtEl>
                                          <p:spTgt spid="102"/>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6" presetClass="entr" presetSubtype="37" fill="hold" grpId="0" nodeType="after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barn(outVertical)">
                                      <p:cBhvr>
                                        <p:cTn id="30" dur="500"/>
                                        <p:tgtEl>
                                          <p:spTgt spid="100"/>
                                        </p:tgtEl>
                                      </p:cBhvr>
                                    </p:animEffect>
                                  </p:childTnLst>
                                </p:cTn>
                              </p:par>
                            </p:childTnLst>
                          </p:cTn>
                        </p:par>
                        <p:par>
                          <p:cTn id="31" fill="hold">
                            <p:stCondLst>
                              <p:cond delay="2850"/>
                            </p:stCondLst>
                            <p:childTnLst>
                              <p:par>
                                <p:cTn id="32" presetID="42"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childTnLst>
                          </p:cTn>
                        </p:par>
                        <p:par>
                          <p:cTn id="42" fill="hold">
                            <p:stCondLst>
                              <p:cond delay="3850"/>
                            </p:stCondLst>
                            <p:childTnLst>
                              <p:par>
                                <p:cTn id="43" presetID="47" presetClass="entr" presetSubtype="0"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1000"/>
                                        <p:tgtEl>
                                          <p:spTgt spid="45"/>
                                        </p:tgtEl>
                                      </p:cBhvr>
                                    </p:animEffect>
                                    <p:anim calcmode="lin" valueType="num">
                                      <p:cBhvr>
                                        <p:cTn id="46" dur="1000" fill="hold"/>
                                        <p:tgtEl>
                                          <p:spTgt spid="45"/>
                                        </p:tgtEl>
                                        <p:attrNameLst>
                                          <p:attrName>ppt_x</p:attrName>
                                        </p:attrNameLst>
                                      </p:cBhvr>
                                      <p:tavLst>
                                        <p:tav tm="0">
                                          <p:val>
                                            <p:strVal val="#ppt_x"/>
                                          </p:val>
                                        </p:tav>
                                        <p:tav tm="100000">
                                          <p:val>
                                            <p:strVal val="#ppt_x"/>
                                          </p:val>
                                        </p:tav>
                                      </p:tavLst>
                                    </p:anim>
                                    <p:anim calcmode="lin" valueType="num">
                                      <p:cBhvr>
                                        <p:cTn id="47" dur="1000" fill="hold"/>
                                        <p:tgtEl>
                                          <p:spTgt spid="45"/>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10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1000"/>
                                        <p:tgtEl>
                                          <p:spTgt spid="46"/>
                                        </p:tgtEl>
                                      </p:cBhvr>
                                    </p:animEffect>
                                    <p:anim calcmode="lin" valueType="num">
                                      <p:cBhvr>
                                        <p:cTn id="51" dur="1000" fill="hold"/>
                                        <p:tgtEl>
                                          <p:spTgt spid="46"/>
                                        </p:tgtEl>
                                        <p:attrNameLst>
                                          <p:attrName>ppt_x</p:attrName>
                                        </p:attrNameLst>
                                      </p:cBhvr>
                                      <p:tavLst>
                                        <p:tav tm="0">
                                          <p:val>
                                            <p:strVal val="#ppt_x"/>
                                          </p:val>
                                        </p:tav>
                                        <p:tav tm="100000">
                                          <p:val>
                                            <p:strVal val="#ppt_x"/>
                                          </p:val>
                                        </p:tav>
                                      </p:tavLst>
                                    </p:anim>
                                    <p:anim calcmode="lin" valueType="num">
                                      <p:cBhvr>
                                        <p:cTn id="52" dur="1000" fill="hold"/>
                                        <p:tgtEl>
                                          <p:spTgt spid="46"/>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20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1000" fill="hold"/>
                                        <p:tgtEl>
                                          <p:spTgt spid="47"/>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30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1000"/>
                                        <p:tgtEl>
                                          <p:spTgt spid="48"/>
                                        </p:tgtEl>
                                      </p:cBhvr>
                                    </p:animEffect>
                                    <p:anim calcmode="lin" valueType="num">
                                      <p:cBhvr>
                                        <p:cTn id="61" dur="1000" fill="hold"/>
                                        <p:tgtEl>
                                          <p:spTgt spid="48"/>
                                        </p:tgtEl>
                                        <p:attrNameLst>
                                          <p:attrName>ppt_x</p:attrName>
                                        </p:attrNameLst>
                                      </p:cBhvr>
                                      <p:tavLst>
                                        <p:tav tm="0">
                                          <p:val>
                                            <p:strVal val="#ppt_x"/>
                                          </p:val>
                                        </p:tav>
                                        <p:tav tm="100000">
                                          <p:val>
                                            <p:strVal val="#ppt_x"/>
                                          </p:val>
                                        </p:tav>
                                      </p:tavLst>
                                    </p:anim>
                                    <p:anim calcmode="lin" valueType="num">
                                      <p:cBhvr>
                                        <p:cTn id="62" dur="1000" fill="hold"/>
                                        <p:tgtEl>
                                          <p:spTgt spid="48"/>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40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1000"/>
                                        <p:tgtEl>
                                          <p:spTgt spid="49"/>
                                        </p:tgtEl>
                                      </p:cBhvr>
                                    </p:animEffect>
                                    <p:anim calcmode="lin" valueType="num">
                                      <p:cBhvr>
                                        <p:cTn id="66" dur="1000" fill="hold"/>
                                        <p:tgtEl>
                                          <p:spTgt spid="49"/>
                                        </p:tgtEl>
                                        <p:attrNameLst>
                                          <p:attrName>ppt_x</p:attrName>
                                        </p:attrNameLst>
                                      </p:cBhvr>
                                      <p:tavLst>
                                        <p:tav tm="0">
                                          <p:val>
                                            <p:strVal val="#ppt_x"/>
                                          </p:val>
                                        </p:tav>
                                        <p:tav tm="100000">
                                          <p:val>
                                            <p:strVal val="#ppt_x"/>
                                          </p:val>
                                        </p:tav>
                                      </p:tavLst>
                                    </p:anim>
                                    <p:anim calcmode="lin" valueType="num">
                                      <p:cBhvr>
                                        <p:cTn id="67" dur="1000" fill="hold"/>
                                        <p:tgtEl>
                                          <p:spTgt spid="49"/>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50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1000"/>
                                        <p:tgtEl>
                                          <p:spTgt spid="50"/>
                                        </p:tgtEl>
                                      </p:cBhvr>
                                    </p:animEffect>
                                    <p:anim calcmode="lin" valueType="num">
                                      <p:cBhvr>
                                        <p:cTn id="71" dur="1000" fill="hold"/>
                                        <p:tgtEl>
                                          <p:spTgt spid="50"/>
                                        </p:tgtEl>
                                        <p:attrNameLst>
                                          <p:attrName>ppt_x</p:attrName>
                                        </p:attrNameLst>
                                      </p:cBhvr>
                                      <p:tavLst>
                                        <p:tav tm="0">
                                          <p:val>
                                            <p:strVal val="#ppt_x"/>
                                          </p:val>
                                        </p:tav>
                                        <p:tav tm="100000">
                                          <p:val>
                                            <p:strVal val="#ppt_x"/>
                                          </p:val>
                                        </p:tav>
                                      </p:tavLst>
                                    </p:anim>
                                    <p:anim calcmode="lin" valueType="num">
                                      <p:cBhvr>
                                        <p:cTn id="72" dur="1000" fill="hold"/>
                                        <p:tgtEl>
                                          <p:spTgt spid="50"/>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60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1000"/>
                                        <p:tgtEl>
                                          <p:spTgt spid="51"/>
                                        </p:tgtEl>
                                      </p:cBhvr>
                                    </p:animEffect>
                                    <p:anim calcmode="lin" valueType="num">
                                      <p:cBhvr>
                                        <p:cTn id="76" dur="1000" fill="hold"/>
                                        <p:tgtEl>
                                          <p:spTgt spid="51"/>
                                        </p:tgtEl>
                                        <p:attrNameLst>
                                          <p:attrName>ppt_x</p:attrName>
                                        </p:attrNameLst>
                                      </p:cBhvr>
                                      <p:tavLst>
                                        <p:tav tm="0">
                                          <p:val>
                                            <p:strVal val="#ppt_x"/>
                                          </p:val>
                                        </p:tav>
                                        <p:tav tm="100000">
                                          <p:val>
                                            <p:strVal val="#ppt_x"/>
                                          </p:val>
                                        </p:tav>
                                      </p:tavLst>
                                    </p:anim>
                                    <p:anim calcmode="lin" valueType="num">
                                      <p:cBhvr>
                                        <p:cTn id="77" dur="1000" fill="hold"/>
                                        <p:tgtEl>
                                          <p:spTgt spid="51"/>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70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1000"/>
                                        <p:tgtEl>
                                          <p:spTgt spid="52"/>
                                        </p:tgtEl>
                                      </p:cBhvr>
                                    </p:animEffect>
                                    <p:anim calcmode="lin" valueType="num">
                                      <p:cBhvr>
                                        <p:cTn id="81" dur="1000" fill="hold"/>
                                        <p:tgtEl>
                                          <p:spTgt spid="52"/>
                                        </p:tgtEl>
                                        <p:attrNameLst>
                                          <p:attrName>ppt_x</p:attrName>
                                        </p:attrNameLst>
                                      </p:cBhvr>
                                      <p:tavLst>
                                        <p:tav tm="0">
                                          <p:val>
                                            <p:strVal val="#ppt_x"/>
                                          </p:val>
                                        </p:tav>
                                        <p:tav tm="100000">
                                          <p:val>
                                            <p:strVal val="#ppt_x"/>
                                          </p:val>
                                        </p:tav>
                                      </p:tavLst>
                                    </p:anim>
                                    <p:anim calcmode="lin" valueType="num">
                                      <p:cBhvr>
                                        <p:cTn id="82" dur="1000" fill="hold"/>
                                        <p:tgtEl>
                                          <p:spTgt spid="52"/>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80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1000"/>
                                        <p:tgtEl>
                                          <p:spTgt spid="53"/>
                                        </p:tgtEl>
                                      </p:cBhvr>
                                    </p:animEffect>
                                    <p:anim calcmode="lin" valueType="num">
                                      <p:cBhvr>
                                        <p:cTn id="86" dur="1000" fill="hold"/>
                                        <p:tgtEl>
                                          <p:spTgt spid="53"/>
                                        </p:tgtEl>
                                        <p:attrNameLst>
                                          <p:attrName>ppt_x</p:attrName>
                                        </p:attrNameLst>
                                      </p:cBhvr>
                                      <p:tavLst>
                                        <p:tav tm="0">
                                          <p:val>
                                            <p:strVal val="#ppt_x"/>
                                          </p:val>
                                        </p:tav>
                                        <p:tav tm="100000">
                                          <p:val>
                                            <p:strVal val="#ppt_x"/>
                                          </p:val>
                                        </p:tav>
                                      </p:tavLst>
                                    </p:anim>
                                    <p:anim calcmode="lin" valueType="num">
                                      <p:cBhvr>
                                        <p:cTn id="87" dur="1000" fill="hold"/>
                                        <p:tgtEl>
                                          <p:spTgt spid="53"/>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90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1000"/>
                                        <p:tgtEl>
                                          <p:spTgt spid="54"/>
                                        </p:tgtEl>
                                      </p:cBhvr>
                                    </p:animEffect>
                                    <p:anim calcmode="lin" valueType="num">
                                      <p:cBhvr>
                                        <p:cTn id="91" dur="1000" fill="hold"/>
                                        <p:tgtEl>
                                          <p:spTgt spid="54"/>
                                        </p:tgtEl>
                                        <p:attrNameLst>
                                          <p:attrName>ppt_x</p:attrName>
                                        </p:attrNameLst>
                                      </p:cBhvr>
                                      <p:tavLst>
                                        <p:tav tm="0">
                                          <p:val>
                                            <p:strVal val="#ppt_x"/>
                                          </p:val>
                                        </p:tav>
                                        <p:tav tm="100000">
                                          <p:val>
                                            <p:strVal val="#ppt_x"/>
                                          </p:val>
                                        </p:tav>
                                      </p:tavLst>
                                    </p:anim>
                                    <p:anim calcmode="lin" valueType="num">
                                      <p:cBhvr>
                                        <p:cTn id="92" dur="1000" fill="hold"/>
                                        <p:tgtEl>
                                          <p:spTgt spid="54"/>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1000"/>
                                        <p:tgtEl>
                                          <p:spTgt spid="55"/>
                                        </p:tgtEl>
                                      </p:cBhvr>
                                    </p:animEffect>
                                    <p:anim calcmode="lin" valueType="num">
                                      <p:cBhvr>
                                        <p:cTn id="96" dur="1000" fill="hold"/>
                                        <p:tgtEl>
                                          <p:spTgt spid="55"/>
                                        </p:tgtEl>
                                        <p:attrNameLst>
                                          <p:attrName>ppt_x</p:attrName>
                                        </p:attrNameLst>
                                      </p:cBhvr>
                                      <p:tavLst>
                                        <p:tav tm="0">
                                          <p:val>
                                            <p:strVal val="#ppt_x"/>
                                          </p:val>
                                        </p:tav>
                                        <p:tav tm="100000">
                                          <p:val>
                                            <p:strVal val="#ppt_x"/>
                                          </p:val>
                                        </p:tav>
                                      </p:tavLst>
                                    </p:anim>
                                    <p:anim calcmode="lin" valueType="num">
                                      <p:cBhvr>
                                        <p:cTn id="97" dur="1000" fill="hold"/>
                                        <p:tgtEl>
                                          <p:spTgt spid="55"/>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10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1000"/>
                                        <p:tgtEl>
                                          <p:spTgt spid="56"/>
                                        </p:tgtEl>
                                      </p:cBhvr>
                                    </p:animEffect>
                                    <p:anim calcmode="lin" valueType="num">
                                      <p:cBhvr>
                                        <p:cTn id="101" dur="1000" fill="hold"/>
                                        <p:tgtEl>
                                          <p:spTgt spid="56"/>
                                        </p:tgtEl>
                                        <p:attrNameLst>
                                          <p:attrName>ppt_x</p:attrName>
                                        </p:attrNameLst>
                                      </p:cBhvr>
                                      <p:tavLst>
                                        <p:tav tm="0">
                                          <p:val>
                                            <p:strVal val="#ppt_x"/>
                                          </p:val>
                                        </p:tav>
                                        <p:tav tm="100000">
                                          <p:val>
                                            <p:strVal val="#ppt_x"/>
                                          </p:val>
                                        </p:tav>
                                      </p:tavLst>
                                    </p:anim>
                                    <p:anim calcmode="lin" valueType="num">
                                      <p:cBhvr>
                                        <p:cTn id="102" dur="1000" fill="hold"/>
                                        <p:tgtEl>
                                          <p:spTgt spid="56"/>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200"/>
                                  </p:stCondLst>
                                  <p:childTnLst>
                                    <p:set>
                                      <p:cBhvr>
                                        <p:cTn id="104" dur="1" fill="hold">
                                          <p:stCondLst>
                                            <p:cond delay="0"/>
                                          </p:stCondLst>
                                        </p:cTn>
                                        <p:tgtEl>
                                          <p:spTgt spid="57"/>
                                        </p:tgtEl>
                                        <p:attrNameLst>
                                          <p:attrName>style.visibility</p:attrName>
                                        </p:attrNameLst>
                                      </p:cBhvr>
                                      <p:to>
                                        <p:strVal val="visible"/>
                                      </p:to>
                                    </p:set>
                                    <p:animEffect transition="in" filter="fade">
                                      <p:cBhvr>
                                        <p:cTn id="105" dur="1000"/>
                                        <p:tgtEl>
                                          <p:spTgt spid="57"/>
                                        </p:tgtEl>
                                      </p:cBhvr>
                                    </p:animEffect>
                                    <p:anim calcmode="lin" valueType="num">
                                      <p:cBhvr>
                                        <p:cTn id="106" dur="1000" fill="hold"/>
                                        <p:tgtEl>
                                          <p:spTgt spid="57"/>
                                        </p:tgtEl>
                                        <p:attrNameLst>
                                          <p:attrName>ppt_x</p:attrName>
                                        </p:attrNameLst>
                                      </p:cBhvr>
                                      <p:tavLst>
                                        <p:tav tm="0">
                                          <p:val>
                                            <p:strVal val="#ppt_x"/>
                                          </p:val>
                                        </p:tav>
                                        <p:tav tm="100000">
                                          <p:val>
                                            <p:strVal val="#ppt_x"/>
                                          </p:val>
                                        </p:tav>
                                      </p:tavLst>
                                    </p:anim>
                                    <p:anim calcmode="lin" valueType="num">
                                      <p:cBhvr>
                                        <p:cTn id="107" dur="1000" fill="hold"/>
                                        <p:tgtEl>
                                          <p:spTgt spid="57"/>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300"/>
                                  </p:stCondLst>
                                  <p:childTnLst>
                                    <p:set>
                                      <p:cBhvr>
                                        <p:cTn id="109" dur="1" fill="hold">
                                          <p:stCondLst>
                                            <p:cond delay="0"/>
                                          </p:stCondLst>
                                        </p:cTn>
                                        <p:tgtEl>
                                          <p:spTgt spid="58"/>
                                        </p:tgtEl>
                                        <p:attrNameLst>
                                          <p:attrName>style.visibility</p:attrName>
                                        </p:attrNameLst>
                                      </p:cBhvr>
                                      <p:to>
                                        <p:strVal val="visible"/>
                                      </p:to>
                                    </p:set>
                                    <p:animEffect transition="in" filter="fade">
                                      <p:cBhvr>
                                        <p:cTn id="110" dur="1000"/>
                                        <p:tgtEl>
                                          <p:spTgt spid="58"/>
                                        </p:tgtEl>
                                      </p:cBhvr>
                                    </p:animEffect>
                                    <p:anim calcmode="lin" valueType="num">
                                      <p:cBhvr>
                                        <p:cTn id="111" dur="1000" fill="hold"/>
                                        <p:tgtEl>
                                          <p:spTgt spid="58"/>
                                        </p:tgtEl>
                                        <p:attrNameLst>
                                          <p:attrName>ppt_x</p:attrName>
                                        </p:attrNameLst>
                                      </p:cBhvr>
                                      <p:tavLst>
                                        <p:tav tm="0">
                                          <p:val>
                                            <p:strVal val="#ppt_x"/>
                                          </p:val>
                                        </p:tav>
                                        <p:tav tm="100000">
                                          <p:val>
                                            <p:strVal val="#ppt_x"/>
                                          </p:val>
                                        </p:tav>
                                      </p:tavLst>
                                    </p:anim>
                                    <p:anim calcmode="lin" valueType="num">
                                      <p:cBhvr>
                                        <p:cTn id="112" dur="1000" fill="hold"/>
                                        <p:tgtEl>
                                          <p:spTgt spid="58"/>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400"/>
                                  </p:stCondLst>
                                  <p:childTnLst>
                                    <p:set>
                                      <p:cBhvr>
                                        <p:cTn id="114" dur="1" fill="hold">
                                          <p:stCondLst>
                                            <p:cond delay="0"/>
                                          </p:stCondLst>
                                        </p:cTn>
                                        <p:tgtEl>
                                          <p:spTgt spid="59"/>
                                        </p:tgtEl>
                                        <p:attrNameLst>
                                          <p:attrName>style.visibility</p:attrName>
                                        </p:attrNameLst>
                                      </p:cBhvr>
                                      <p:to>
                                        <p:strVal val="visible"/>
                                      </p:to>
                                    </p:set>
                                    <p:animEffect transition="in" filter="fade">
                                      <p:cBhvr>
                                        <p:cTn id="115" dur="1000"/>
                                        <p:tgtEl>
                                          <p:spTgt spid="59"/>
                                        </p:tgtEl>
                                      </p:cBhvr>
                                    </p:animEffect>
                                    <p:anim calcmode="lin" valueType="num">
                                      <p:cBhvr>
                                        <p:cTn id="116" dur="1000" fill="hold"/>
                                        <p:tgtEl>
                                          <p:spTgt spid="59"/>
                                        </p:tgtEl>
                                        <p:attrNameLst>
                                          <p:attrName>ppt_x</p:attrName>
                                        </p:attrNameLst>
                                      </p:cBhvr>
                                      <p:tavLst>
                                        <p:tav tm="0">
                                          <p:val>
                                            <p:strVal val="#ppt_x"/>
                                          </p:val>
                                        </p:tav>
                                        <p:tav tm="100000">
                                          <p:val>
                                            <p:strVal val="#ppt_x"/>
                                          </p:val>
                                        </p:tav>
                                      </p:tavLst>
                                    </p:anim>
                                    <p:anim calcmode="lin" valueType="num">
                                      <p:cBhvr>
                                        <p:cTn id="117" dur="1000" fill="hold"/>
                                        <p:tgtEl>
                                          <p:spTgt spid="59"/>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50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1000"/>
                                        <p:tgtEl>
                                          <p:spTgt spid="60"/>
                                        </p:tgtEl>
                                      </p:cBhvr>
                                    </p:animEffect>
                                    <p:anim calcmode="lin" valueType="num">
                                      <p:cBhvr>
                                        <p:cTn id="121" dur="1000" fill="hold"/>
                                        <p:tgtEl>
                                          <p:spTgt spid="60"/>
                                        </p:tgtEl>
                                        <p:attrNameLst>
                                          <p:attrName>ppt_x</p:attrName>
                                        </p:attrNameLst>
                                      </p:cBhvr>
                                      <p:tavLst>
                                        <p:tav tm="0">
                                          <p:val>
                                            <p:strVal val="#ppt_x"/>
                                          </p:val>
                                        </p:tav>
                                        <p:tav tm="100000">
                                          <p:val>
                                            <p:strVal val="#ppt_x"/>
                                          </p:val>
                                        </p:tav>
                                      </p:tavLst>
                                    </p:anim>
                                    <p:anim calcmode="lin" valueType="num">
                                      <p:cBhvr>
                                        <p:cTn id="122" dur="1000" fill="hold"/>
                                        <p:tgtEl>
                                          <p:spTgt spid="60"/>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60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1000"/>
                                        <p:tgtEl>
                                          <p:spTgt spid="61"/>
                                        </p:tgtEl>
                                      </p:cBhvr>
                                    </p:animEffect>
                                    <p:anim calcmode="lin" valueType="num">
                                      <p:cBhvr>
                                        <p:cTn id="126" dur="1000" fill="hold"/>
                                        <p:tgtEl>
                                          <p:spTgt spid="61"/>
                                        </p:tgtEl>
                                        <p:attrNameLst>
                                          <p:attrName>ppt_x</p:attrName>
                                        </p:attrNameLst>
                                      </p:cBhvr>
                                      <p:tavLst>
                                        <p:tav tm="0">
                                          <p:val>
                                            <p:strVal val="#ppt_x"/>
                                          </p:val>
                                        </p:tav>
                                        <p:tav tm="100000">
                                          <p:val>
                                            <p:strVal val="#ppt_x"/>
                                          </p:val>
                                        </p:tav>
                                      </p:tavLst>
                                    </p:anim>
                                    <p:anim calcmode="lin" valueType="num">
                                      <p:cBhvr>
                                        <p:cTn id="127" dur="1000" fill="hold"/>
                                        <p:tgtEl>
                                          <p:spTgt spid="61"/>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700"/>
                                  </p:stCondLst>
                                  <p:childTnLst>
                                    <p:set>
                                      <p:cBhvr>
                                        <p:cTn id="129" dur="1" fill="hold">
                                          <p:stCondLst>
                                            <p:cond delay="0"/>
                                          </p:stCondLst>
                                        </p:cTn>
                                        <p:tgtEl>
                                          <p:spTgt spid="62"/>
                                        </p:tgtEl>
                                        <p:attrNameLst>
                                          <p:attrName>style.visibility</p:attrName>
                                        </p:attrNameLst>
                                      </p:cBhvr>
                                      <p:to>
                                        <p:strVal val="visible"/>
                                      </p:to>
                                    </p:set>
                                    <p:animEffect transition="in" filter="fade">
                                      <p:cBhvr>
                                        <p:cTn id="130" dur="1000"/>
                                        <p:tgtEl>
                                          <p:spTgt spid="62"/>
                                        </p:tgtEl>
                                      </p:cBhvr>
                                    </p:animEffect>
                                    <p:anim calcmode="lin" valueType="num">
                                      <p:cBhvr>
                                        <p:cTn id="131" dur="1000" fill="hold"/>
                                        <p:tgtEl>
                                          <p:spTgt spid="62"/>
                                        </p:tgtEl>
                                        <p:attrNameLst>
                                          <p:attrName>ppt_x</p:attrName>
                                        </p:attrNameLst>
                                      </p:cBhvr>
                                      <p:tavLst>
                                        <p:tav tm="0">
                                          <p:val>
                                            <p:strVal val="#ppt_x"/>
                                          </p:val>
                                        </p:tav>
                                        <p:tav tm="100000">
                                          <p:val>
                                            <p:strVal val="#ppt_x"/>
                                          </p:val>
                                        </p:tav>
                                      </p:tavLst>
                                    </p:anim>
                                    <p:anim calcmode="lin" valueType="num">
                                      <p:cBhvr>
                                        <p:cTn id="132" dur="1000" fill="hold"/>
                                        <p:tgtEl>
                                          <p:spTgt spid="62"/>
                                        </p:tgtEl>
                                        <p:attrNameLst>
                                          <p:attrName>ppt_y</p:attrName>
                                        </p:attrNameLst>
                                      </p:cBhvr>
                                      <p:tavLst>
                                        <p:tav tm="0">
                                          <p:val>
                                            <p:strVal val="#ppt_y-.1"/>
                                          </p:val>
                                        </p:tav>
                                        <p:tav tm="100000">
                                          <p:val>
                                            <p:strVal val="#ppt_y"/>
                                          </p:val>
                                        </p:tav>
                                      </p:tavLst>
                                    </p:anim>
                                  </p:childTnLst>
                                </p:cTn>
                              </p:par>
                              <p:par>
                                <p:cTn id="133" presetID="47" presetClass="entr" presetSubtype="0" fill="hold" grpId="0" nodeType="withEffect">
                                  <p:stCondLst>
                                    <p:cond delay="80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1000"/>
                                        <p:tgtEl>
                                          <p:spTgt spid="63"/>
                                        </p:tgtEl>
                                      </p:cBhvr>
                                    </p:animEffect>
                                    <p:anim calcmode="lin" valueType="num">
                                      <p:cBhvr>
                                        <p:cTn id="136" dur="1000" fill="hold"/>
                                        <p:tgtEl>
                                          <p:spTgt spid="63"/>
                                        </p:tgtEl>
                                        <p:attrNameLst>
                                          <p:attrName>ppt_x</p:attrName>
                                        </p:attrNameLst>
                                      </p:cBhvr>
                                      <p:tavLst>
                                        <p:tav tm="0">
                                          <p:val>
                                            <p:strVal val="#ppt_x"/>
                                          </p:val>
                                        </p:tav>
                                        <p:tav tm="100000">
                                          <p:val>
                                            <p:strVal val="#ppt_x"/>
                                          </p:val>
                                        </p:tav>
                                      </p:tavLst>
                                    </p:anim>
                                    <p:anim calcmode="lin" valueType="num">
                                      <p:cBhvr>
                                        <p:cTn id="137" dur="1000" fill="hold"/>
                                        <p:tgtEl>
                                          <p:spTgt spid="63"/>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900"/>
                                  </p:stCondLst>
                                  <p:childTnLst>
                                    <p:set>
                                      <p:cBhvr>
                                        <p:cTn id="139" dur="1" fill="hold">
                                          <p:stCondLst>
                                            <p:cond delay="0"/>
                                          </p:stCondLst>
                                        </p:cTn>
                                        <p:tgtEl>
                                          <p:spTgt spid="64"/>
                                        </p:tgtEl>
                                        <p:attrNameLst>
                                          <p:attrName>style.visibility</p:attrName>
                                        </p:attrNameLst>
                                      </p:cBhvr>
                                      <p:to>
                                        <p:strVal val="visible"/>
                                      </p:to>
                                    </p:set>
                                    <p:animEffect transition="in" filter="fade">
                                      <p:cBhvr>
                                        <p:cTn id="140" dur="1000"/>
                                        <p:tgtEl>
                                          <p:spTgt spid="64"/>
                                        </p:tgtEl>
                                      </p:cBhvr>
                                    </p:animEffect>
                                    <p:anim calcmode="lin" valueType="num">
                                      <p:cBhvr>
                                        <p:cTn id="141" dur="1000" fill="hold"/>
                                        <p:tgtEl>
                                          <p:spTgt spid="64"/>
                                        </p:tgtEl>
                                        <p:attrNameLst>
                                          <p:attrName>ppt_x</p:attrName>
                                        </p:attrNameLst>
                                      </p:cBhvr>
                                      <p:tavLst>
                                        <p:tav tm="0">
                                          <p:val>
                                            <p:strVal val="#ppt_x"/>
                                          </p:val>
                                        </p:tav>
                                        <p:tav tm="100000">
                                          <p:val>
                                            <p:strVal val="#ppt_x"/>
                                          </p:val>
                                        </p:tav>
                                      </p:tavLst>
                                    </p:anim>
                                    <p:anim calcmode="lin" valueType="num">
                                      <p:cBhvr>
                                        <p:cTn id="142" dur="1000" fill="hold"/>
                                        <p:tgtEl>
                                          <p:spTgt spid="64"/>
                                        </p:tgtEl>
                                        <p:attrNameLst>
                                          <p:attrName>ppt_y</p:attrName>
                                        </p:attrNameLst>
                                      </p:cBhvr>
                                      <p:tavLst>
                                        <p:tav tm="0">
                                          <p:val>
                                            <p:strVal val="#ppt_y-.1"/>
                                          </p:val>
                                        </p:tav>
                                        <p:tav tm="100000">
                                          <p:val>
                                            <p:strVal val="#ppt_y"/>
                                          </p:val>
                                        </p:tav>
                                      </p:tavLst>
                                    </p:anim>
                                  </p:childTnLst>
                                </p:cTn>
                              </p:par>
                            </p:childTnLst>
                          </p:cTn>
                        </p:par>
                        <p:par>
                          <p:cTn id="143" fill="hold">
                            <p:stCondLst>
                              <p:cond delay="4850"/>
                            </p:stCondLst>
                            <p:childTnLst>
                              <p:par>
                                <p:cTn id="144" presetID="2" presetClass="entr" presetSubtype="4" decel="100000" fill="hold" grpId="0" nodeType="afterEffect">
                                  <p:stCondLst>
                                    <p:cond delay="0"/>
                                  </p:stCondLst>
                                  <p:childTnLst>
                                    <p:set>
                                      <p:cBhvr>
                                        <p:cTn id="145" dur="1" fill="hold">
                                          <p:stCondLst>
                                            <p:cond delay="0"/>
                                          </p:stCondLst>
                                        </p:cTn>
                                        <p:tgtEl>
                                          <p:spTgt spid="93"/>
                                        </p:tgtEl>
                                        <p:attrNameLst>
                                          <p:attrName>style.visibility</p:attrName>
                                        </p:attrNameLst>
                                      </p:cBhvr>
                                      <p:to>
                                        <p:strVal val="visible"/>
                                      </p:to>
                                    </p:set>
                                    <p:anim calcmode="lin" valueType="num">
                                      <p:cBhvr additive="base">
                                        <p:cTn id="146" dur="500" fill="hold"/>
                                        <p:tgtEl>
                                          <p:spTgt spid="93"/>
                                        </p:tgtEl>
                                        <p:attrNameLst>
                                          <p:attrName>ppt_x</p:attrName>
                                        </p:attrNameLst>
                                      </p:cBhvr>
                                      <p:tavLst>
                                        <p:tav tm="0">
                                          <p:val>
                                            <p:strVal val="#ppt_x"/>
                                          </p:val>
                                        </p:tav>
                                        <p:tav tm="100000">
                                          <p:val>
                                            <p:strVal val="#ppt_x"/>
                                          </p:val>
                                        </p:tav>
                                      </p:tavLst>
                                    </p:anim>
                                    <p:anim calcmode="lin" valueType="num">
                                      <p:cBhvr additive="base">
                                        <p:cTn id="147" dur="500" fill="hold"/>
                                        <p:tgtEl>
                                          <p:spTgt spid="93"/>
                                        </p:tgtEl>
                                        <p:attrNameLst>
                                          <p:attrName>ppt_y</p:attrName>
                                        </p:attrNameLst>
                                      </p:cBhvr>
                                      <p:tavLst>
                                        <p:tav tm="0">
                                          <p:val>
                                            <p:strVal val="1+#ppt_h/2"/>
                                          </p:val>
                                        </p:tav>
                                        <p:tav tm="100000">
                                          <p:val>
                                            <p:strVal val="#ppt_y"/>
                                          </p:val>
                                        </p:tav>
                                      </p:tavLst>
                                    </p:anim>
                                  </p:childTnLst>
                                </p:cTn>
                              </p:par>
                              <p:par>
                                <p:cTn id="148" presetID="2" presetClass="entr" presetSubtype="4" decel="100000" fill="hold" grpId="0" nodeType="withEffect">
                                  <p:stCondLst>
                                    <p:cond delay="0"/>
                                  </p:stCondLst>
                                  <p:childTnLst>
                                    <p:set>
                                      <p:cBhvr>
                                        <p:cTn id="149" dur="1" fill="hold">
                                          <p:stCondLst>
                                            <p:cond delay="0"/>
                                          </p:stCondLst>
                                        </p:cTn>
                                        <p:tgtEl>
                                          <p:spTgt spid="94"/>
                                        </p:tgtEl>
                                        <p:attrNameLst>
                                          <p:attrName>style.visibility</p:attrName>
                                        </p:attrNameLst>
                                      </p:cBhvr>
                                      <p:to>
                                        <p:strVal val="visible"/>
                                      </p:to>
                                    </p:set>
                                    <p:anim calcmode="lin" valueType="num">
                                      <p:cBhvr additive="base">
                                        <p:cTn id="150" dur="500" fill="hold"/>
                                        <p:tgtEl>
                                          <p:spTgt spid="94"/>
                                        </p:tgtEl>
                                        <p:attrNameLst>
                                          <p:attrName>ppt_x</p:attrName>
                                        </p:attrNameLst>
                                      </p:cBhvr>
                                      <p:tavLst>
                                        <p:tav tm="0">
                                          <p:val>
                                            <p:strVal val="#ppt_x"/>
                                          </p:val>
                                        </p:tav>
                                        <p:tav tm="100000">
                                          <p:val>
                                            <p:strVal val="#ppt_x"/>
                                          </p:val>
                                        </p:tav>
                                      </p:tavLst>
                                    </p:anim>
                                    <p:anim calcmode="lin" valueType="num">
                                      <p:cBhvr additive="base">
                                        <p:cTn id="151" dur="500" fill="hold"/>
                                        <p:tgtEl>
                                          <p:spTgt spid="94"/>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 calcmode="lin" valueType="num">
                                      <p:cBhvr additive="base">
                                        <p:cTn id="154" dur="500" fill="hold"/>
                                        <p:tgtEl>
                                          <p:spTgt spid="95"/>
                                        </p:tgtEl>
                                        <p:attrNameLst>
                                          <p:attrName>ppt_x</p:attrName>
                                        </p:attrNameLst>
                                      </p:cBhvr>
                                      <p:tavLst>
                                        <p:tav tm="0">
                                          <p:val>
                                            <p:strVal val="#ppt_x"/>
                                          </p:val>
                                        </p:tav>
                                        <p:tav tm="100000">
                                          <p:val>
                                            <p:strVal val="#ppt_x"/>
                                          </p:val>
                                        </p:tav>
                                      </p:tavLst>
                                    </p:anim>
                                    <p:anim calcmode="lin" valueType="num">
                                      <p:cBhvr additive="base">
                                        <p:cTn id="155" dur="500" fill="hold"/>
                                        <p:tgtEl>
                                          <p:spTgt spid="95"/>
                                        </p:tgtEl>
                                        <p:attrNameLst>
                                          <p:attrName>ppt_y</p:attrName>
                                        </p:attrNameLst>
                                      </p:cBhvr>
                                      <p:tavLst>
                                        <p:tav tm="0">
                                          <p:val>
                                            <p:strVal val="1+#ppt_h/2"/>
                                          </p:val>
                                        </p:tav>
                                        <p:tav tm="100000">
                                          <p:val>
                                            <p:strVal val="#ppt_y"/>
                                          </p:val>
                                        </p:tav>
                                      </p:tavLst>
                                    </p:anim>
                                  </p:childTnLst>
                                </p:cTn>
                              </p:par>
                              <p:par>
                                <p:cTn id="156" presetID="2" presetClass="entr" presetSubtype="4" decel="100000" fill="hold" grpId="0" nodeType="withEffect">
                                  <p:stCondLst>
                                    <p:cond delay="0"/>
                                  </p:stCondLst>
                                  <p:childTnLst>
                                    <p:set>
                                      <p:cBhvr>
                                        <p:cTn id="157" dur="1" fill="hold">
                                          <p:stCondLst>
                                            <p:cond delay="0"/>
                                          </p:stCondLst>
                                        </p:cTn>
                                        <p:tgtEl>
                                          <p:spTgt spid="96"/>
                                        </p:tgtEl>
                                        <p:attrNameLst>
                                          <p:attrName>style.visibility</p:attrName>
                                        </p:attrNameLst>
                                      </p:cBhvr>
                                      <p:to>
                                        <p:strVal val="visible"/>
                                      </p:to>
                                    </p:set>
                                    <p:anim calcmode="lin" valueType="num">
                                      <p:cBhvr additive="base">
                                        <p:cTn id="158" dur="500" fill="hold"/>
                                        <p:tgtEl>
                                          <p:spTgt spid="96"/>
                                        </p:tgtEl>
                                        <p:attrNameLst>
                                          <p:attrName>ppt_x</p:attrName>
                                        </p:attrNameLst>
                                      </p:cBhvr>
                                      <p:tavLst>
                                        <p:tav tm="0">
                                          <p:val>
                                            <p:strVal val="#ppt_x"/>
                                          </p:val>
                                        </p:tav>
                                        <p:tav tm="100000">
                                          <p:val>
                                            <p:strVal val="#ppt_x"/>
                                          </p:val>
                                        </p:tav>
                                      </p:tavLst>
                                    </p:anim>
                                    <p:anim calcmode="lin" valueType="num">
                                      <p:cBhvr additive="base">
                                        <p:cTn id="159" dur="500" fill="hold"/>
                                        <p:tgtEl>
                                          <p:spTgt spid="96"/>
                                        </p:tgtEl>
                                        <p:attrNameLst>
                                          <p:attrName>ppt_y</p:attrName>
                                        </p:attrNameLst>
                                      </p:cBhvr>
                                      <p:tavLst>
                                        <p:tav tm="0">
                                          <p:val>
                                            <p:strVal val="1+#ppt_h/2"/>
                                          </p:val>
                                        </p:tav>
                                        <p:tav tm="100000">
                                          <p:val>
                                            <p:strVal val="#ppt_y"/>
                                          </p:val>
                                        </p:tav>
                                      </p:tavLst>
                                    </p:anim>
                                  </p:childTnLst>
                                </p:cTn>
                              </p:par>
                              <p:par>
                                <p:cTn id="160" presetID="2" presetClass="entr" presetSubtype="4" decel="100000" fill="hold" grpId="0" nodeType="withEffect">
                                  <p:stCondLst>
                                    <p:cond delay="0"/>
                                  </p:stCondLst>
                                  <p:childTnLst>
                                    <p:set>
                                      <p:cBhvr>
                                        <p:cTn id="161" dur="1" fill="hold">
                                          <p:stCondLst>
                                            <p:cond delay="0"/>
                                          </p:stCondLst>
                                        </p:cTn>
                                        <p:tgtEl>
                                          <p:spTgt spid="97"/>
                                        </p:tgtEl>
                                        <p:attrNameLst>
                                          <p:attrName>style.visibility</p:attrName>
                                        </p:attrNameLst>
                                      </p:cBhvr>
                                      <p:to>
                                        <p:strVal val="visible"/>
                                      </p:to>
                                    </p:set>
                                    <p:anim calcmode="lin" valueType="num">
                                      <p:cBhvr additive="base">
                                        <p:cTn id="162" dur="500" fill="hold"/>
                                        <p:tgtEl>
                                          <p:spTgt spid="97"/>
                                        </p:tgtEl>
                                        <p:attrNameLst>
                                          <p:attrName>ppt_x</p:attrName>
                                        </p:attrNameLst>
                                      </p:cBhvr>
                                      <p:tavLst>
                                        <p:tav tm="0">
                                          <p:val>
                                            <p:strVal val="#ppt_x"/>
                                          </p:val>
                                        </p:tav>
                                        <p:tav tm="100000">
                                          <p:val>
                                            <p:strVal val="#ppt_x"/>
                                          </p:val>
                                        </p:tav>
                                      </p:tavLst>
                                    </p:anim>
                                    <p:anim calcmode="lin" valueType="num">
                                      <p:cBhvr additive="base">
                                        <p:cTn id="163" dur="500" fill="hold"/>
                                        <p:tgtEl>
                                          <p:spTgt spid="97"/>
                                        </p:tgtEl>
                                        <p:attrNameLst>
                                          <p:attrName>ppt_y</p:attrName>
                                        </p:attrNameLst>
                                      </p:cBhvr>
                                      <p:tavLst>
                                        <p:tav tm="0">
                                          <p:val>
                                            <p:strVal val="1+#ppt_h/2"/>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98"/>
                                        </p:tgtEl>
                                        <p:attrNameLst>
                                          <p:attrName>style.visibility</p:attrName>
                                        </p:attrNameLst>
                                      </p:cBhvr>
                                      <p:to>
                                        <p:strVal val="visible"/>
                                      </p:to>
                                    </p:set>
                                    <p:anim calcmode="lin" valueType="num">
                                      <p:cBhvr additive="base">
                                        <p:cTn id="166" dur="500" fill="hold"/>
                                        <p:tgtEl>
                                          <p:spTgt spid="98"/>
                                        </p:tgtEl>
                                        <p:attrNameLst>
                                          <p:attrName>ppt_x</p:attrName>
                                        </p:attrNameLst>
                                      </p:cBhvr>
                                      <p:tavLst>
                                        <p:tav tm="0">
                                          <p:val>
                                            <p:strVal val="#ppt_x"/>
                                          </p:val>
                                        </p:tav>
                                        <p:tav tm="100000">
                                          <p:val>
                                            <p:strVal val="#ppt_x"/>
                                          </p:val>
                                        </p:tav>
                                      </p:tavLst>
                                    </p:anim>
                                    <p:anim calcmode="lin" valueType="num">
                                      <p:cBhvr additive="base">
                                        <p:cTn id="167" dur="500" fill="hold"/>
                                        <p:tgtEl>
                                          <p:spTgt spid="98"/>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99"/>
                                        </p:tgtEl>
                                        <p:attrNameLst>
                                          <p:attrName>style.visibility</p:attrName>
                                        </p:attrNameLst>
                                      </p:cBhvr>
                                      <p:to>
                                        <p:strVal val="visible"/>
                                      </p:to>
                                    </p:set>
                                    <p:anim calcmode="lin" valueType="num">
                                      <p:cBhvr additive="base">
                                        <p:cTn id="170" dur="500" fill="hold"/>
                                        <p:tgtEl>
                                          <p:spTgt spid="99"/>
                                        </p:tgtEl>
                                        <p:attrNameLst>
                                          <p:attrName>ppt_x</p:attrName>
                                        </p:attrNameLst>
                                      </p:cBhvr>
                                      <p:tavLst>
                                        <p:tav tm="0">
                                          <p:val>
                                            <p:strVal val="#ppt_x"/>
                                          </p:val>
                                        </p:tav>
                                        <p:tav tm="100000">
                                          <p:val>
                                            <p:strVal val="#ppt_x"/>
                                          </p:val>
                                        </p:tav>
                                      </p:tavLst>
                                    </p:anim>
                                    <p:anim calcmode="lin" valueType="num">
                                      <p:cBhvr additive="base">
                                        <p:cTn id="171" dur="500" fill="hold"/>
                                        <p:tgtEl>
                                          <p:spTgt spid="99"/>
                                        </p:tgtEl>
                                        <p:attrNameLst>
                                          <p:attrName>ppt_y</p:attrName>
                                        </p:attrNameLst>
                                      </p:cBhvr>
                                      <p:tavLst>
                                        <p:tav tm="0">
                                          <p:val>
                                            <p:strVal val="1+#ppt_h/2"/>
                                          </p:val>
                                        </p:tav>
                                        <p:tav tm="100000">
                                          <p:val>
                                            <p:strVal val="#ppt_y"/>
                                          </p:val>
                                        </p:tav>
                                      </p:tavLst>
                                    </p:anim>
                                  </p:childTnLst>
                                </p:cTn>
                              </p:par>
                            </p:childTnLst>
                          </p:cTn>
                        </p:par>
                        <p:par>
                          <p:cTn id="172" fill="hold">
                            <p:stCondLst>
                              <p:cond delay="5350"/>
                            </p:stCondLst>
                            <p:childTnLst>
                              <p:par>
                                <p:cTn id="173" presetID="22" presetClass="entr" presetSubtype="8" fill="hold" grpId="0" nodeType="afterEffect">
                                  <p:stCondLst>
                                    <p:cond delay="0"/>
                                  </p:stCondLst>
                                  <p:childTnLst>
                                    <p:set>
                                      <p:cBhvr>
                                        <p:cTn id="174" dur="1" fill="hold">
                                          <p:stCondLst>
                                            <p:cond delay="0"/>
                                          </p:stCondLst>
                                        </p:cTn>
                                        <p:tgtEl>
                                          <p:spTgt spid="79"/>
                                        </p:tgtEl>
                                        <p:attrNameLst>
                                          <p:attrName>style.visibility</p:attrName>
                                        </p:attrNameLst>
                                      </p:cBhvr>
                                      <p:to>
                                        <p:strVal val="visible"/>
                                      </p:to>
                                    </p:set>
                                    <p:animEffect transition="in" filter="wipe(left)">
                                      <p:cBhvr>
                                        <p:cTn id="175" dur="500"/>
                                        <p:tgtEl>
                                          <p:spTgt spid="79"/>
                                        </p:tgtEl>
                                      </p:cBhvr>
                                    </p:animEffect>
                                  </p:childTnLst>
                                </p:cTn>
                              </p:par>
                              <p:par>
                                <p:cTn id="176" presetID="22" presetClass="entr" presetSubtype="8" fill="hold" grpId="0" nodeType="withEffect">
                                  <p:stCondLst>
                                    <p:cond delay="100"/>
                                  </p:stCondLst>
                                  <p:childTnLst>
                                    <p:set>
                                      <p:cBhvr>
                                        <p:cTn id="177" dur="1" fill="hold">
                                          <p:stCondLst>
                                            <p:cond delay="0"/>
                                          </p:stCondLst>
                                        </p:cTn>
                                        <p:tgtEl>
                                          <p:spTgt spid="80"/>
                                        </p:tgtEl>
                                        <p:attrNameLst>
                                          <p:attrName>style.visibility</p:attrName>
                                        </p:attrNameLst>
                                      </p:cBhvr>
                                      <p:to>
                                        <p:strVal val="visible"/>
                                      </p:to>
                                    </p:set>
                                    <p:animEffect transition="in" filter="wipe(left)">
                                      <p:cBhvr>
                                        <p:cTn id="178" dur="500"/>
                                        <p:tgtEl>
                                          <p:spTgt spid="80"/>
                                        </p:tgtEl>
                                      </p:cBhvr>
                                    </p:animEffect>
                                  </p:childTnLst>
                                </p:cTn>
                              </p:par>
                              <p:par>
                                <p:cTn id="179" presetID="22" presetClass="entr" presetSubtype="8" fill="hold" grpId="0" nodeType="withEffect">
                                  <p:stCondLst>
                                    <p:cond delay="200"/>
                                  </p:stCondLst>
                                  <p:childTnLst>
                                    <p:set>
                                      <p:cBhvr>
                                        <p:cTn id="180" dur="1" fill="hold">
                                          <p:stCondLst>
                                            <p:cond delay="0"/>
                                          </p:stCondLst>
                                        </p:cTn>
                                        <p:tgtEl>
                                          <p:spTgt spid="81"/>
                                        </p:tgtEl>
                                        <p:attrNameLst>
                                          <p:attrName>style.visibility</p:attrName>
                                        </p:attrNameLst>
                                      </p:cBhvr>
                                      <p:to>
                                        <p:strVal val="visible"/>
                                      </p:to>
                                    </p:set>
                                    <p:animEffect transition="in" filter="wipe(left)">
                                      <p:cBhvr>
                                        <p:cTn id="181" dur="500"/>
                                        <p:tgtEl>
                                          <p:spTgt spid="81"/>
                                        </p:tgtEl>
                                      </p:cBhvr>
                                    </p:animEffect>
                                  </p:childTnLst>
                                </p:cTn>
                              </p:par>
                              <p:par>
                                <p:cTn id="182" presetID="22" presetClass="entr" presetSubtype="8" fill="hold" grpId="0" nodeType="withEffect">
                                  <p:stCondLst>
                                    <p:cond delay="300"/>
                                  </p:stCondLst>
                                  <p:childTnLst>
                                    <p:set>
                                      <p:cBhvr>
                                        <p:cTn id="183" dur="1" fill="hold">
                                          <p:stCondLst>
                                            <p:cond delay="0"/>
                                          </p:stCondLst>
                                        </p:cTn>
                                        <p:tgtEl>
                                          <p:spTgt spid="82"/>
                                        </p:tgtEl>
                                        <p:attrNameLst>
                                          <p:attrName>style.visibility</p:attrName>
                                        </p:attrNameLst>
                                      </p:cBhvr>
                                      <p:to>
                                        <p:strVal val="visible"/>
                                      </p:to>
                                    </p:set>
                                    <p:animEffect transition="in" filter="wipe(left)">
                                      <p:cBhvr>
                                        <p:cTn id="184" dur="500"/>
                                        <p:tgtEl>
                                          <p:spTgt spid="82"/>
                                        </p:tgtEl>
                                      </p:cBhvr>
                                    </p:animEffect>
                                  </p:childTnLst>
                                </p:cTn>
                              </p:par>
                              <p:par>
                                <p:cTn id="185" presetID="22" presetClass="entr" presetSubtype="8" fill="hold" grpId="0" nodeType="withEffect">
                                  <p:stCondLst>
                                    <p:cond delay="400"/>
                                  </p:stCondLst>
                                  <p:childTnLst>
                                    <p:set>
                                      <p:cBhvr>
                                        <p:cTn id="186" dur="1" fill="hold">
                                          <p:stCondLst>
                                            <p:cond delay="0"/>
                                          </p:stCondLst>
                                        </p:cTn>
                                        <p:tgtEl>
                                          <p:spTgt spid="83"/>
                                        </p:tgtEl>
                                        <p:attrNameLst>
                                          <p:attrName>style.visibility</p:attrName>
                                        </p:attrNameLst>
                                      </p:cBhvr>
                                      <p:to>
                                        <p:strVal val="visible"/>
                                      </p:to>
                                    </p:set>
                                    <p:animEffect transition="in" filter="wipe(left)">
                                      <p:cBhvr>
                                        <p:cTn id="187" dur="500"/>
                                        <p:tgtEl>
                                          <p:spTgt spid="83"/>
                                        </p:tgtEl>
                                      </p:cBhvr>
                                    </p:animEffect>
                                  </p:childTnLst>
                                </p:cTn>
                              </p:par>
                              <p:par>
                                <p:cTn id="188" presetID="22" presetClass="entr" presetSubtype="8" fill="hold" grpId="0" nodeType="withEffect">
                                  <p:stCondLst>
                                    <p:cond delay="500"/>
                                  </p:stCondLst>
                                  <p:childTnLst>
                                    <p:set>
                                      <p:cBhvr>
                                        <p:cTn id="189" dur="1" fill="hold">
                                          <p:stCondLst>
                                            <p:cond delay="0"/>
                                          </p:stCondLst>
                                        </p:cTn>
                                        <p:tgtEl>
                                          <p:spTgt spid="84"/>
                                        </p:tgtEl>
                                        <p:attrNameLst>
                                          <p:attrName>style.visibility</p:attrName>
                                        </p:attrNameLst>
                                      </p:cBhvr>
                                      <p:to>
                                        <p:strVal val="visible"/>
                                      </p:to>
                                    </p:set>
                                    <p:animEffect transition="in" filter="wipe(left)">
                                      <p:cBhvr>
                                        <p:cTn id="190" dur="500"/>
                                        <p:tgtEl>
                                          <p:spTgt spid="84"/>
                                        </p:tgtEl>
                                      </p:cBhvr>
                                    </p:animEffect>
                                  </p:childTnLst>
                                </p:cTn>
                              </p:par>
                              <p:par>
                                <p:cTn id="191" presetID="22" presetClass="entr" presetSubtype="8" fill="hold" grpId="0" nodeType="withEffect">
                                  <p:stCondLst>
                                    <p:cond delay="600"/>
                                  </p:stCondLst>
                                  <p:childTnLst>
                                    <p:set>
                                      <p:cBhvr>
                                        <p:cTn id="192" dur="1" fill="hold">
                                          <p:stCondLst>
                                            <p:cond delay="0"/>
                                          </p:stCondLst>
                                        </p:cTn>
                                        <p:tgtEl>
                                          <p:spTgt spid="85"/>
                                        </p:tgtEl>
                                        <p:attrNameLst>
                                          <p:attrName>style.visibility</p:attrName>
                                        </p:attrNameLst>
                                      </p:cBhvr>
                                      <p:to>
                                        <p:strVal val="visible"/>
                                      </p:to>
                                    </p:set>
                                    <p:animEffect transition="in" filter="wipe(left)">
                                      <p:cBhvr>
                                        <p:cTn id="193" dur="500"/>
                                        <p:tgtEl>
                                          <p:spTgt spid="85"/>
                                        </p:tgtEl>
                                      </p:cBhvr>
                                    </p:animEffect>
                                  </p:childTnLst>
                                </p:cTn>
                              </p:par>
                              <p:par>
                                <p:cTn id="194" presetID="22" presetClass="entr" presetSubtype="2" fill="hold" grpId="0" nodeType="withEffect">
                                  <p:stCondLst>
                                    <p:cond delay="0"/>
                                  </p:stCondLst>
                                  <p:childTnLst>
                                    <p:set>
                                      <p:cBhvr>
                                        <p:cTn id="195" dur="1" fill="hold">
                                          <p:stCondLst>
                                            <p:cond delay="0"/>
                                          </p:stCondLst>
                                        </p:cTn>
                                        <p:tgtEl>
                                          <p:spTgt spid="65"/>
                                        </p:tgtEl>
                                        <p:attrNameLst>
                                          <p:attrName>style.visibility</p:attrName>
                                        </p:attrNameLst>
                                      </p:cBhvr>
                                      <p:to>
                                        <p:strVal val="visible"/>
                                      </p:to>
                                    </p:set>
                                    <p:animEffect transition="in" filter="wipe(right)">
                                      <p:cBhvr>
                                        <p:cTn id="196" dur="500"/>
                                        <p:tgtEl>
                                          <p:spTgt spid="65"/>
                                        </p:tgtEl>
                                      </p:cBhvr>
                                    </p:animEffect>
                                  </p:childTnLst>
                                </p:cTn>
                              </p:par>
                              <p:par>
                                <p:cTn id="197" presetID="22" presetClass="entr" presetSubtype="2" fill="hold" grpId="0" nodeType="withEffect">
                                  <p:stCondLst>
                                    <p:cond delay="100"/>
                                  </p:stCondLst>
                                  <p:childTnLst>
                                    <p:set>
                                      <p:cBhvr>
                                        <p:cTn id="198" dur="1" fill="hold">
                                          <p:stCondLst>
                                            <p:cond delay="0"/>
                                          </p:stCondLst>
                                        </p:cTn>
                                        <p:tgtEl>
                                          <p:spTgt spid="66"/>
                                        </p:tgtEl>
                                        <p:attrNameLst>
                                          <p:attrName>style.visibility</p:attrName>
                                        </p:attrNameLst>
                                      </p:cBhvr>
                                      <p:to>
                                        <p:strVal val="visible"/>
                                      </p:to>
                                    </p:set>
                                    <p:animEffect transition="in" filter="wipe(right)">
                                      <p:cBhvr>
                                        <p:cTn id="199" dur="500"/>
                                        <p:tgtEl>
                                          <p:spTgt spid="66"/>
                                        </p:tgtEl>
                                      </p:cBhvr>
                                    </p:animEffect>
                                  </p:childTnLst>
                                </p:cTn>
                              </p:par>
                              <p:par>
                                <p:cTn id="200" presetID="22" presetClass="entr" presetSubtype="2" fill="hold" grpId="0" nodeType="withEffect">
                                  <p:stCondLst>
                                    <p:cond delay="200"/>
                                  </p:stCondLst>
                                  <p:childTnLst>
                                    <p:set>
                                      <p:cBhvr>
                                        <p:cTn id="201" dur="1" fill="hold">
                                          <p:stCondLst>
                                            <p:cond delay="0"/>
                                          </p:stCondLst>
                                        </p:cTn>
                                        <p:tgtEl>
                                          <p:spTgt spid="67"/>
                                        </p:tgtEl>
                                        <p:attrNameLst>
                                          <p:attrName>style.visibility</p:attrName>
                                        </p:attrNameLst>
                                      </p:cBhvr>
                                      <p:to>
                                        <p:strVal val="visible"/>
                                      </p:to>
                                    </p:set>
                                    <p:animEffect transition="in" filter="wipe(right)">
                                      <p:cBhvr>
                                        <p:cTn id="202" dur="500"/>
                                        <p:tgtEl>
                                          <p:spTgt spid="67"/>
                                        </p:tgtEl>
                                      </p:cBhvr>
                                    </p:animEffect>
                                  </p:childTnLst>
                                </p:cTn>
                              </p:par>
                              <p:par>
                                <p:cTn id="203" presetID="22" presetClass="entr" presetSubtype="2" fill="hold" grpId="0" nodeType="withEffect">
                                  <p:stCondLst>
                                    <p:cond delay="300"/>
                                  </p:stCondLst>
                                  <p:childTnLst>
                                    <p:set>
                                      <p:cBhvr>
                                        <p:cTn id="204" dur="1" fill="hold">
                                          <p:stCondLst>
                                            <p:cond delay="0"/>
                                          </p:stCondLst>
                                        </p:cTn>
                                        <p:tgtEl>
                                          <p:spTgt spid="68"/>
                                        </p:tgtEl>
                                        <p:attrNameLst>
                                          <p:attrName>style.visibility</p:attrName>
                                        </p:attrNameLst>
                                      </p:cBhvr>
                                      <p:to>
                                        <p:strVal val="visible"/>
                                      </p:to>
                                    </p:set>
                                    <p:animEffect transition="in" filter="wipe(right)">
                                      <p:cBhvr>
                                        <p:cTn id="205" dur="500"/>
                                        <p:tgtEl>
                                          <p:spTgt spid="68"/>
                                        </p:tgtEl>
                                      </p:cBhvr>
                                    </p:animEffect>
                                  </p:childTnLst>
                                </p:cTn>
                              </p:par>
                              <p:par>
                                <p:cTn id="206" presetID="22" presetClass="entr" presetSubtype="2" fill="hold" grpId="0" nodeType="withEffect">
                                  <p:stCondLst>
                                    <p:cond delay="400"/>
                                  </p:stCondLst>
                                  <p:childTnLst>
                                    <p:set>
                                      <p:cBhvr>
                                        <p:cTn id="207" dur="1" fill="hold">
                                          <p:stCondLst>
                                            <p:cond delay="0"/>
                                          </p:stCondLst>
                                        </p:cTn>
                                        <p:tgtEl>
                                          <p:spTgt spid="69"/>
                                        </p:tgtEl>
                                        <p:attrNameLst>
                                          <p:attrName>style.visibility</p:attrName>
                                        </p:attrNameLst>
                                      </p:cBhvr>
                                      <p:to>
                                        <p:strVal val="visible"/>
                                      </p:to>
                                    </p:set>
                                    <p:animEffect transition="in" filter="wipe(right)">
                                      <p:cBhvr>
                                        <p:cTn id="208" dur="500"/>
                                        <p:tgtEl>
                                          <p:spTgt spid="69"/>
                                        </p:tgtEl>
                                      </p:cBhvr>
                                    </p:animEffect>
                                  </p:childTnLst>
                                </p:cTn>
                              </p:par>
                              <p:par>
                                <p:cTn id="209" presetID="22" presetClass="entr" presetSubtype="2" fill="hold" grpId="0" nodeType="withEffect">
                                  <p:stCondLst>
                                    <p:cond delay="500"/>
                                  </p:stCondLst>
                                  <p:childTnLst>
                                    <p:set>
                                      <p:cBhvr>
                                        <p:cTn id="210" dur="1" fill="hold">
                                          <p:stCondLst>
                                            <p:cond delay="0"/>
                                          </p:stCondLst>
                                        </p:cTn>
                                        <p:tgtEl>
                                          <p:spTgt spid="70"/>
                                        </p:tgtEl>
                                        <p:attrNameLst>
                                          <p:attrName>style.visibility</p:attrName>
                                        </p:attrNameLst>
                                      </p:cBhvr>
                                      <p:to>
                                        <p:strVal val="visible"/>
                                      </p:to>
                                    </p:set>
                                    <p:animEffect transition="in" filter="wipe(right)">
                                      <p:cBhvr>
                                        <p:cTn id="211" dur="500"/>
                                        <p:tgtEl>
                                          <p:spTgt spid="70"/>
                                        </p:tgtEl>
                                      </p:cBhvr>
                                    </p:animEffect>
                                  </p:childTnLst>
                                </p:cTn>
                              </p:par>
                              <p:par>
                                <p:cTn id="212" presetID="22" presetClass="entr" presetSubtype="2" fill="hold" grpId="0" nodeType="withEffect">
                                  <p:stCondLst>
                                    <p:cond delay="600"/>
                                  </p:stCondLst>
                                  <p:childTnLst>
                                    <p:set>
                                      <p:cBhvr>
                                        <p:cTn id="213" dur="1" fill="hold">
                                          <p:stCondLst>
                                            <p:cond delay="0"/>
                                          </p:stCondLst>
                                        </p:cTn>
                                        <p:tgtEl>
                                          <p:spTgt spid="71"/>
                                        </p:tgtEl>
                                        <p:attrNameLst>
                                          <p:attrName>style.visibility</p:attrName>
                                        </p:attrNameLst>
                                      </p:cBhvr>
                                      <p:to>
                                        <p:strVal val="visible"/>
                                      </p:to>
                                    </p:set>
                                    <p:animEffect transition="in" filter="wipe(right)">
                                      <p:cBhvr>
                                        <p:cTn id="214" dur="500"/>
                                        <p:tgtEl>
                                          <p:spTgt spid="71"/>
                                        </p:tgtEl>
                                      </p:cBhvr>
                                    </p:animEffect>
                                  </p:childTnLst>
                                </p:cTn>
                              </p:par>
                            </p:childTnLst>
                          </p:cTn>
                        </p:par>
                        <p:par>
                          <p:cTn id="215" fill="hold">
                            <p:stCondLst>
                              <p:cond delay="5850"/>
                            </p:stCondLst>
                            <p:childTnLst>
                              <p:par>
                                <p:cTn id="216" presetID="22" presetClass="entr" presetSubtype="8" fill="hold" grpId="0" nodeType="after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wipe(left)">
                                      <p:cBhvr>
                                        <p:cTn id="218" dur="500"/>
                                        <p:tgtEl>
                                          <p:spTgt spid="86"/>
                                        </p:tgtEl>
                                      </p:cBhvr>
                                    </p:animEffect>
                                  </p:childTnLst>
                                </p:cTn>
                              </p:par>
                              <p:par>
                                <p:cTn id="219" presetID="22" presetClass="entr" presetSubtype="8"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wipe(left)">
                                      <p:cBhvr>
                                        <p:cTn id="221" dur="500"/>
                                        <p:tgtEl>
                                          <p:spTgt spid="87"/>
                                        </p:tgtEl>
                                      </p:cBhvr>
                                    </p:animEffect>
                                  </p:childTnLst>
                                </p:cTn>
                              </p:par>
                              <p:par>
                                <p:cTn id="222" presetID="22" presetClass="entr" presetSubtype="8"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wipe(left)">
                                      <p:cBhvr>
                                        <p:cTn id="224" dur="500"/>
                                        <p:tgtEl>
                                          <p:spTgt spid="88"/>
                                        </p:tgtEl>
                                      </p:cBhvr>
                                    </p:animEffect>
                                  </p:childTnLst>
                                </p:cTn>
                              </p:par>
                              <p:par>
                                <p:cTn id="225" presetID="22" presetClass="entr" presetSubtype="8"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wipe(left)">
                                      <p:cBhvr>
                                        <p:cTn id="227" dur="500"/>
                                        <p:tgtEl>
                                          <p:spTgt spid="89"/>
                                        </p:tgtEl>
                                      </p:cBhvr>
                                    </p:animEffect>
                                  </p:childTnLst>
                                </p:cTn>
                              </p:par>
                              <p:par>
                                <p:cTn id="228" presetID="22" presetClass="entr" presetSubtype="8" fill="hold" grpId="0" nodeType="withEffect">
                                  <p:stCondLst>
                                    <p:cond delay="0"/>
                                  </p:stCondLst>
                                  <p:childTnLst>
                                    <p:set>
                                      <p:cBhvr>
                                        <p:cTn id="229" dur="1" fill="hold">
                                          <p:stCondLst>
                                            <p:cond delay="0"/>
                                          </p:stCondLst>
                                        </p:cTn>
                                        <p:tgtEl>
                                          <p:spTgt spid="90"/>
                                        </p:tgtEl>
                                        <p:attrNameLst>
                                          <p:attrName>style.visibility</p:attrName>
                                        </p:attrNameLst>
                                      </p:cBhvr>
                                      <p:to>
                                        <p:strVal val="visible"/>
                                      </p:to>
                                    </p:set>
                                    <p:animEffect transition="in" filter="wipe(left)">
                                      <p:cBhvr>
                                        <p:cTn id="230" dur="500"/>
                                        <p:tgtEl>
                                          <p:spTgt spid="90"/>
                                        </p:tgtEl>
                                      </p:cBhvr>
                                    </p:animEffect>
                                  </p:childTnLst>
                                </p:cTn>
                              </p:par>
                              <p:par>
                                <p:cTn id="231" presetID="22" presetClass="entr" presetSubtype="8" fill="hold" grpId="0" nodeType="withEffect">
                                  <p:stCondLst>
                                    <p:cond delay="0"/>
                                  </p:stCondLst>
                                  <p:childTnLst>
                                    <p:set>
                                      <p:cBhvr>
                                        <p:cTn id="232" dur="1" fill="hold">
                                          <p:stCondLst>
                                            <p:cond delay="0"/>
                                          </p:stCondLst>
                                        </p:cTn>
                                        <p:tgtEl>
                                          <p:spTgt spid="91"/>
                                        </p:tgtEl>
                                        <p:attrNameLst>
                                          <p:attrName>style.visibility</p:attrName>
                                        </p:attrNameLst>
                                      </p:cBhvr>
                                      <p:to>
                                        <p:strVal val="visible"/>
                                      </p:to>
                                    </p:set>
                                    <p:animEffect transition="in" filter="wipe(left)">
                                      <p:cBhvr>
                                        <p:cTn id="233" dur="500"/>
                                        <p:tgtEl>
                                          <p:spTgt spid="91"/>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92"/>
                                        </p:tgtEl>
                                        <p:attrNameLst>
                                          <p:attrName>style.visibility</p:attrName>
                                        </p:attrNameLst>
                                      </p:cBhvr>
                                      <p:to>
                                        <p:strVal val="visible"/>
                                      </p:to>
                                    </p:set>
                                    <p:animEffect transition="in" filter="wipe(left)">
                                      <p:cBhvr>
                                        <p:cTn id="236" dur="500"/>
                                        <p:tgtEl>
                                          <p:spTgt spid="92"/>
                                        </p:tgtEl>
                                      </p:cBhvr>
                                    </p:animEffect>
                                  </p:childTnLst>
                                </p:cTn>
                              </p:par>
                              <p:par>
                                <p:cTn id="237" presetID="22" presetClass="entr" presetSubtype="2" fill="hold" grpId="0" nodeType="withEffect">
                                  <p:stCondLst>
                                    <p:cond delay="0"/>
                                  </p:stCondLst>
                                  <p:childTnLst>
                                    <p:set>
                                      <p:cBhvr>
                                        <p:cTn id="238" dur="1" fill="hold">
                                          <p:stCondLst>
                                            <p:cond delay="0"/>
                                          </p:stCondLst>
                                        </p:cTn>
                                        <p:tgtEl>
                                          <p:spTgt spid="72"/>
                                        </p:tgtEl>
                                        <p:attrNameLst>
                                          <p:attrName>style.visibility</p:attrName>
                                        </p:attrNameLst>
                                      </p:cBhvr>
                                      <p:to>
                                        <p:strVal val="visible"/>
                                      </p:to>
                                    </p:set>
                                    <p:animEffect transition="in" filter="wipe(right)">
                                      <p:cBhvr>
                                        <p:cTn id="239" dur="500"/>
                                        <p:tgtEl>
                                          <p:spTgt spid="72"/>
                                        </p:tgtEl>
                                      </p:cBhvr>
                                    </p:animEffect>
                                  </p:childTnLst>
                                </p:cTn>
                              </p:par>
                              <p:par>
                                <p:cTn id="240" presetID="22" presetClass="entr" presetSubtype="2" fill="hold" grpId="0" nodeType="withEffect">
                                  <p:stCondLst>
                                    <p:cond delay="0"/>
                                  </p:stCondLst>
                                  <p:childTnLst>
                                    <p:set>
                                      <p:cBhvr>
                                        <p:cTn id="241" dur="1" fill="hold">
                                          <p:stCondLst>
                                            <p:cond delay="0"/>
                                          </p:stCondLst>
                                        </p:cTn>
                                        <p:tgtEl>
                                          <p:spTgt spid="73"/>
                                        </p:tgtEl>
                                        <p:attrNameLst>
                                          <p:attrName>style.visibility</p:attrName>
                                        </p:attrNameLst>
                                      </p:cBhvr>
                                      <p:to>
                                        <p:strVal val="visible"/>
                                      </p:to>
                                    </p:set>
                                    <p:animEffect transition="in" filter="wipe(right)">
                                      <p:cBhvr>
                                        <p:cTn id="242" dur="500"/>
                                        <p:tgtEl>
                                          <p:spTgt spid="73"/>
                                        </p:tgtEl>
                                      </p:cBhvr>
                                    </p:animEffect>
                                  </p:childTnLst>
                                </p:cTn>
                              </p:par>
                              <p:par>
                                <p:cTn id="243" presetID="22" presetClass="entr" presetSubtype="2" fill="hold" grpId="0" nodeType="withEffect">
                                  <p:stCondLst>
                                    <p:cond delay="0"/>
                                  </p:stCondLst>
                                  <p:childTnLst>
                                    <p:set>
                                      <p:cBhvr>
                                        <p:cTn id="244" dur="1" fill="hold">
                                          <p:stCondLst>
                                            <p:cond delay="0"/>
                                          </p:stCondLst>
                                        </p:cTn>
                                        <p:tgtEl>
                                          <p:spTgt spid="74"/>
                                        </p:tgtEl>
                                        <p:attrNameLst>
                                          <p:attrName>style.visibility</p:attrName>
                                        </p:attrNameLst>
                                      </p:cBhvr>
                                      <p:to>
                                        <p:strVal val="visible"/>
                                      </p:to>
                                    </p:set>
                                    <p:animEffect transition="in" filter="wipe(right)">
                                      <p:cBhvr>
                                        <p:cTn id="245" dur="500"/>
                                        <p:tgtEl>
                                          <p:spTgt spid="74"/>
                                        </p:tgtEl>
                                      </p:cBhvr>
                                    </p:animEffect>
                                  </p:childTnLst>
                                </p:cTn>
                              </p:par>
                              <p:par>
                                <p:cTn id="246" presetID="22" presetClass="entr" presetSubtype="2" fill="hold" grpId="0" nodeType="withEffect">
                                  <p:stCondLst>
                                    <p:cond delay="0"/>
                                  </p:stCondLst>
                                  <p:childTnLst>
                                    <p:set>
                                      <p:cBhvr>
                                        <p:cTn id="247" dur="1" fill="hold">
                                          <p:stCondLst>
                                            <p:cond delay="0"/>
                                          </p:stCondLst>
                                        </p:cTn>
                                        <p:tgtEl>
                                          <p:spTgt spid="75"/>
                                        </p:tgtEl>
                                        <p:attrNameLst>
                                          <p:attrName>style.visibility</p:attrName>
                                        </p:attrNameLst>
                                      </p:cBhvr>
                                      <p:to>
                                        <p:strVal val="visible"/>
                                      </p:to>
                                    </p:set>
                                    <p:animEffect transition="in" filter="wipe(right)">
                                      <p:cBhvr>
                                        <p:cTn id="248" dur="500"/>
                                        <p:tgtEl>
                                          <p:spTgt spid="75"/>
                                        </p:tgtEl>
                                      </p:cBhvr>
                                    </p:animEffect>
                                  </p:childTnLst>
                                </p:cTn>
                              </p:par>
                              <p:par>
                                <p:cTn id="249" presetID="22" presetClass="entr" presetSubtype="2" fill="hold" grpId="0" nodeType="withEffect">
                                  <p:stCondLst>
                                    <p:cond delay="0"/>
                                  </p:stCondLst>
                                  <p:childTnLst>
                                    <p:set>
                                      <p:cBhvr>
                                        <p:cTn id="250" dur="1" fill="hold">
                                          <p:stCondLst>
                                            <p:cond delay="0"/>
                                          </p:stCondLst>
                                        </p:cTn>
                                        <p:tgtEl>
                                          <p:spTgt spid="76"/>
                                        </p:tgtEl>
                                        <p:attrNameLst>
                                          <p:attrName>style.visibility</p:attrName>
                                        </p:attrNameLst>
                                      </p:cBhvr>
                                      <p:to>
                                        <p:strVal val="visible"/>
                                      </p:to>
                                    </p:set>
                                    <p:animEffect transition="in" filter="wipe(right)">
                                      <p:cBhvr>
                                        <p:cTn id="251" dur="500"/>
                                        <p:tgtEl>
                                          <p:spTgt spid="76"/>
                                        </p:tgtEl>
                                      </p:cBhvr>
                                    </p:animEffect>
                                  </p:childTnLst>
                                </p:cTn>
                              </p:par>
                              <p:par>
                                <p:cTn id="252" presetID="22" presetClass="entr" presetSubtype="2" fill="hold" grpId="0" nodeType="withEffect">
                                  <p:stCondLst>
                                    <p:cond delay="0"/>
                                  </p:stCondLst>
                                  <p:childTnLst>
                                    <p:set>
                                      <p:cBhvr>
                                        <p:cTn id="253" dur="1" fill="hold">
                                          <p:stCondLst>
                                            <p:cond delay="0"/>
                                          </p:stCondLst>
                                        </p:cTn>
                                        <p:tgtEl>
                                          <p:spTgt spid="77"/>
                                        </p:tgtEl>
                                        <p:attrNameLst>
                                          <p:attrName>style.visibility</p:attrName>
                                        </p:attrNameLst>
                                      </p:cBhvr>
                                      <p:to>
                                        <p:strVal val="visible"/>
                                      </p:to>
                                    </p:set>
                                    <p:animEffect transition="in" filter="wipe(right)">
                                      <p:cBhvr>
                                        <p:cTn id="254" dur="500"/>
                                        <p:tgtEl>
                                          <p:spTgt spid="77"/>
                                        </p:tgtEl>
                                      </p:cBhvr>
                                    </p:animEffect>
                                  </p:childTnLst>
                                </p:cTn>
                              </p:par>
                              <p:par>
                                <p:cTn id="255" presetID="22" presetClass="entr" presetSubtype="2" fill="hold" grpId="0" nodeType="withEffect">
                                  <p:stCondLst>
                                    <p:cond delay="0"/>
                                  </p:stCondLst>
                                  <p:childTnLst>
                                    <p:set>
                                      <p:cBhvr>
                                        <p:cTn id="256" dur="1" fill="hold">
                                          <p:stCondLst>
                                            <p:cond delay="0"/>
                                          </p:stCondLst>
                                        </p:cTn>
                                        <p:tgtEl>
                                          <p:spTgt spid="78"/>
                                        </p:tgtEl>
                                        <p:attrNameLst>
                                          <p:attrName>style.visibility</p:attrName>
                                        </p:attrNameLst>
                                      </p:cBhvr>
                                      <p:to>
                                        <p:strVal val="visible"/>
                                      </p:to>
                                    </p:set>
                                    <p:animEffect transition="in" filter="wipe(right)">
                                      <p:cBhvr>
                                        <p:cTn id="25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P spid="76" grpId="0"/>
      <p:bldP spid="77" grpId="0"/>
      <p:bldP spid="78" grpId="0"/>
      <p:bldP spid="79" grpId="0" animBg="1"/>
      <p:bldP spid="80" grpId="0" animBg="1"/>
      <p:bldP spid="81" grpId="0" animBg="1"/>
      <p:bldP spid="82" grpId="0" animBg="1"/>
      <p:bldP spid="83" grpId="0" animBg="1"/>
      <p:bldP spid="84" grpId="0" animBg="1"/>
      <p:bldP spid="85" grpId="0" animBg="1"/>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animBg="1"/>
      <p:bldP spid="101" grpId="0"/>
      <p:bldP spid="102" grpId="0" animBg="1"/>
      <p:bldP spid="103" grpId="0" animBg="1"/>
      <p:bldP spid="10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3"/>
          <p:cNvSpPr>
            <a:spLocks noChangeArrowheads="1"/>
          </p:cNvSpPr>
          <p:nvPr/>
        </p:nvSpPr>
        <p:spPr bwMode="auto">
          <a:xfrm>
            <a:off x="926110" y="2335907"/>
            <a:ext cx="10422260" cy="3542159"/>
          </a:xfrm>
          <a:prstGeom prst="rect">
            <a:avLst/>
          </a:prstGeom>
          <a:solidFill>
            <a:srgbClr val="595959">
              <a:alpha val="78000"/>
            </a:srgbClr>
          </a:solidFill>
          <a:ln w="12700" cmpd="sng">
            <a:solidFill>
              <a:schemeClr val="bg1"/>
            </a:solidFill>
            <a:miter lim="800000"/>
          </a:ln>
        </p:spPr>
        <p:txBody>
          <a:bodyPr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eaLnBrk="1" hangingPunct="1"/>
            <a:endParaRPr lang="zh-CN" altLang="en-US"/>
          </a:p>
        </p:txBody>
      </p:sp>
      <p:sp>
        <p:nvSpPr>
          <p:cNvPr id="9" name="AutoShape 3"/>
          <p:cNvSpPr>
            <a:spLocks noChangeArrowheads="1"/>
          </p:cNvSpPr>
          <p:nvPr/>
        </p:nvSpPr>
        <p:spPr bwMode="auto">
          <a:xfrm>
            <a:off x="1070033" y="2146388"/>
            <a:ext cx="10132018" cy="3587662"/>
          </a:xfrm>
          <a:prstGeom prst="rect">
            <a:avLst/>
          </a:prstGeom>
          <a:solidFill>
            <a:srgbClr val="005DA2"/>
          </a:solidFill>
          <a:ln w="12700" cmpd="sng">
            <a:solidFill>
              <a:schemeClr val="bg1"/>
            </a:solidFill>
            <a:miter lim="800000"/>
          </a:ln>
        </p:spPr>
        <p:txBody>
          <a:bodyPr wrap="none"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gn="ctr"/>
            <a:endParaRPr lang="zh-CN" altLang="en-US" sz="2000">
              <a:solidFill>
                <a:schemeClr val="tx2"/>
              </a:solidFill>
              <a:ea typeface="微软雅黑" panose="020B0503020204020204" pitchFamily="34" charset="-122"/>
            </a:endParaRPr>
          </a:p>
        </p:txBody>
      </p:sp>
      <p:sp>
        <p:nvSpPr>
          <p:cNvPr id="11" name="TextBox 10"/>
          <p:cNvSpPr txBox="1"/>
          <p:nvPr/>
        </p:nvSpPr>
        <p:spPr>
          <a:xfrm>
            <a:off x="1773019" y="2650445"/>
            <a:ext cx="8927701" cy="2585355"/>
          </a:xfrm>
          <a:prstGeom prst="rect">
            <a:avLst/>
          </a:prstGeom>
          <a:noFill/>
        </p:spPr>
        <p:txBody>
          <a:bodyPr wrap="square" lIns="91472" tIns="45736" rIns="91472" bIns="45736" rtlCol="0">
            <a:spAutoFit/>
          </a:bodyPr>
          <a:lstStyle/>
          <a:p>
            <a:pPr>
              <a:lnSpc>
                <a:spcPct val="150000"/>
              </a:lnSpc>
            </a:pP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回顾这一年的工作，在取得成绩的同时，我们也找到了工作中的不足和问题，主要反映于</a:t>
            </a:r>
            <a:r>
              <a:rPr lang="en-US" altLang="zh-CN"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xx</a:t>
            </a: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及</a:t>
            </a:r>
            <a:r>
              <a:rPr lang="en-US" altLang="zh-CN"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xxx</a:t>
            </a: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的风格、定型还有待进一步探索，尤其是网上的公司产品库充分体现我们</a:t>
            </a:r>
            <a:r>
              <a:rPr lang="en-US" altLang="zh-CN" sz="1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xxxxx</a:t>
            </a: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和我们这个平台能为客户提供良好的商机和快捷方便的信息、导航的功能发挥。展望新的一年，我们将继续努力，力争各项工作更上一个新台阶。</a:t>
            </a:r>
            <a:r>
              <a:rPr lang="en-US" altLang="zh-CN" sz="1800" dirty="0">
                <a:solidFill>
                  <a:schemeClr val="bg1"/>
                </a:solidFill>
                <a:latin typeface="微软雅黑" panose="020B0503020204020204" pitchFamily="34" charset="-122"/>
                <a:ea typeface="微软雅黑" panose="020B0503020204020204" pitchFamily="34" charset="-122"/>
              </a:rPr>
              <a:t>2015</a:t>
            </a:r>
            <a:r>
              <a:rPr lang="zh-CN" altLang="en-US" sz="1800" dirty="0">
                <a:solidFill>
                  <a:schemeClr val="bg1"/>
                </a:solidFill>
                <a:latin typeface="微软雅黑" panose="020B0503020204020204" pitchFamily="34" charset="-122"/>
                <a:ea typeface="微软雅黑" panose="020B0503020204020204" pitchFamily="34" charset="-122"/>
              </a:rPr>
              <a:t>我们所向披靡，</a:t>
            </a:r>
            <a:r>
              <a:rPr lang="en-US" altLang="zh-CN" sz="1800" dirty="0">
                <a:solidFill>
                  <a:schemeClr val="bg1"/>
                </a:solidFill>
                <a:latin typeface="微软雅黑" panose="020B0503020204020204" pitchFamily="34" charset="-122"/>
                <a:ea typeface="微软雅黑" panose="020B0503020204020204" pitchFamily="34" charset="-122"/>
              </a:rPr>
              <a:t>2019</a:t>
            </a:r>
            <a:r>
              <a:rPr lang="zh-CN" altLang="en-US" sz="1800" dirty="0">
                <a:solidFill>
                  <a:schemeClr val="bg1"/>
                </a:solidFill>
                <a:latin typeface="微软雅黑" panose="020B0503020204020204" pitchFamily="34" charset="-122"/>
                <a:ea typeface="微软雅黑" panose="020B0503020204020204" pitchFamily="34" charset="-122"/>
              </a:rPr>
              <a:t>我们勇往直前！</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792450" y="-2978918"/>
            <a:ext cx="4526758" cy="4529587"/>
            <a:chOff x="-4798513" y="274911"/>
            <a:chExt cx="6419015" cy="6418848"/>
          </a:xfrm>
          <a:solidFill>
            <a:srgbClr val="005DA2"/>
          </a:solidFill>
        </p:grpSpPr>
        <p:sp>
          <p:nvSpPr>
            <p:cNvPr id="12" name="椭圆 11"/>
            <p:cNvSpPr/>
            <p:nvPr/>
          </p:nvSpPr>
          <p:spPr>
            <a:xfrm>
              <a:off x="-4798513" y="274911"/>
              <a:ext cx="6419015" cy="6418848"/>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13" name="文本框 2"/>
            <p:cNvSpPr txBox="1">
              <a:spLocks noChangeArrowheads="1"/>
            </p:cNvSpPr>
            <p:nvPr/>
          </p:nvSpPr>
          <p:spPr bwMode="auto">
            <a:xfrm>
              <a:off x="-3574007" y="4972170"/>
              <a:ext cx="4081681" cy="1221180"/>
            </a:xfrm>
            <a:prstGeom prst="rect">
              <a:avLst/>
            </a:prstGeom>
            <a:noFill/>
            <a:ln w="9525">
              <a:noFill/>
              <a:miter lim="800000"/>
            </a:ln>
          </p:spPr>
          <p:txBody>
            <a:bodyPr wrap="square" lIns="121898" tIns="60948" rIns="121898" bIns="60948">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前 言</a:t>
              </a:r>
            </a:p>
          </p:txBody>
        </p:sp>
      </p:gr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lide(fromTop)">
                                      <p:cBhvr>
                                        <p:cTn id="11" dur="500"/>
                                        <p:tgtEl>
                                          <p:spTgt spid="9"/>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lide(fromBottom)">
                                      <p:cBhvr>
                                        <p:cTn id="14" dur="500"/>
                                        <p:tgtEl>
                                          <p:spTgt spid="8"/>
                                        </p:tgtEl>
                                      </p:cBhvr>
                                    </p:animEffect>
                                  </p:childTnLst>
                                </p:cTn>
                              </p:par>
                            </p:childTnLst>
                          </p:cTn>
                        </p:par>
                        <p:par>
                          <p:cTn id="15" fill="hold">
                            <p:stCondLst>
                              <p:cond delay="1000"/>
                            </p:stCondLst>
                            <p:childTnLst>
                              <p:par>
                                <p:cTn id="16" presetID="22" presetClass="entr" presetSubtype="8" fill="hold" grpId="0" nodeType="afterEffect">
                                  <p:stCondLst>
                                    <p:cond delay="0"/>
                                  </p:stCondLst>
                                  <p:iterate type="lt">
                                    <p:tmPct val="30000"/>
                                  </p:iterate>
                                  <p:childTnLst>
                                    <p:set>
                                      <p:cBhvr>
                                        <p:cTn id="17" dur="1" fill="hold">
                                          <p:stCondLst>
                                            <p:cond delay="0"/>
                                          </p:stCondLst>
                                        </p:cTn>
                                        <p:tgtEl>
                                          <p:spTgt spid="11"/>
                                        </p:tgtEl>
                                        <p:attrNameLst>
                                          <p:attrName>style.visibility</p:attrName>
                                        </p:attrNameLst>
                                      </p:cBhvr>
                                      <p:to>
                                        <p:strVal val="visible"/>
                                      </p:to>
                                    </p:set>
                                    <p:animEffect transition="in" filter="wipe(left)">
                                      <p:cBhvr>
                                        <p:cTn id="18" dur="100"/>
                                        <p:tgtEl>
                                          <p:spTgt spid="11"/>
                                        </p:tgtEl>
                                      </p:cBhvr>
                                    </p:animEffect>
                                  </p:childTnLst>
                                </p:cTn>
                              </p:par>
                              <p:par>
                                <p:cTn id="19" presetID="36" presetClass="emph" presetSubtype="0" fill="hold" grpId="1" nodeType="withEffect">
                                  <p:stCondLst>
                                    <p:cond delay="0"/>
                                  </p:stCondLst>
                                  <p:iterate type="lt">
                                    <p:tmPct val="30000"/>
                                  </p:iterate>
                                  <p:childTnLst>
                                    <p:animScale>
                                      <p:cBhvr>
                                        <p:cTn id="20" dur="50" autoRev="1" fill="hold">
                                          <p:stCondLst>
                                            <p:cond delay="0"/>
                                          </p:stCondLst>
                                        </p:cTn>
                                        <p:tgtEl>
                                          <p:spTgt spid="11"/>
                                        </p:tgtEl>
                                      </p:cBhvr>
                                      <p:to x="80000" y="100000"/>
                                    </p:animScale>
                                    <p:anim by="(#ppt_w*0.10)" calcmode="lin" valueType="num">
                                      <p:cBhvr>
                                        <p:cTn id="21" dur="50" autoRev="1" fill="hold">
                                          <p:stCondLst>
                                            <p:cond delay="0"/>
                                          </p:stCondLst>
                                        </p:cTn>
                                        <p:tgtEl>
                                          <p:spTgt spid="11"/>
                                        </p:tgtEl>
                                        <p:attrNameLst>
                                          <p:attrName>ppt_x</p:attrName>
                                        </p:attrNameLst>
                                      </p:cBhvr>
                                    </p:anim>
                                    <p:anim by="(-#ppt_w*0.10)" calcmode="lin" valueType="num">
                                      <p:cBhvr>
                                        <p:cTn id="22" dur="50" autoRev="1" fill="hold">
                                          <p:stCondLst>
                                            <p:cond delay="0"/>
                                          </p:stCondLst>
                                        </p:cTn>
                                        <p:tgtEl>
                                          <p:spTgt spid="11"/>
                                        </p:tgtEl>
                                        <p:attrNameLst>
                                          <p:attrName>ppt_y</p:attrName>
                                        </p:attrNameLst>
                                      </p:cBhvr>
                                    </p:anim>
                                    <p:animRot by="-480000">
                                      <p:cBhvr>
                                        <p:cTn id="23"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椭圆 12"/>
          <p:cNvSpPr/>
          <p:nvPr/>
        </p:nvSpPr>
        <p:spPr bwMode="auto">
          <a:xfrm rot="351052">
            <a:off x="1300086" y="5480043"/>
            <a:ext cx="288738"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椭圆 13"/>
          <p:cNvSpPr/>
          <p:nvPr/>
        </p:nvSpPr>
        <p:spPr bwMode="auto">
          <a:xfrm rot="285728">
            <a:off x="2097796" y="4754033"/>
            <a:ext cx="288738"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椭圆 14"/>
          <p:cNvSpPr/>
          <p:nvPr/>
        </p:nvSpPr>
        <p:spPr bwMode="auto">
          <a:xfrm rot="20925770">
            <a:off x="3153516" y="4072681"/>
            <a:ext cx="287151"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24"/>
          <p:cNvSpPr/>
          <p:nvPr/>
        </p:nvSpPr>
        <p:spPr bwMode="auto">
          <a:xfrm rot="21146216">
            <a:off x="3954565" y="4849588"/>
            <a:ext cx="288738"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椭圆 25"/>
          <p:cNvSpPr/>
          <p:nvPr/>
        </p:nvSpPr>
        <p:spPr bwMode="auto">
          <a:xfrm rot="372077">
            <a:off x="5868599" y="4355138"/>
            <a:ext cx="287151"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bwMode="auto">
          <a:xfrm rot="444650">
            <a:off x="6788281" y="3778325"/>
            <a:ext cx="287151" cy="293687"/>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椭圆 27"/>
          <p:cNvSpPr/>
          <p:nvPr/>
        </p:nvSpPr>
        <p:spPr bwMode="auto">
          <a:xfrm rot="411978">
            <a:off x="7491014" y="3065558"/>
            <a:ext cx="288738" cy="293688"/>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p:nvPr/>
        </p:nvSpPr>
        <p:spPr bwMode="auto">
          <a:xfrm rot="434902">
            <a:off x="8976237" y="2146980"/>
            <a:ext cx="288738" cy="293687"/>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椭圆 29"/>
          <p:cNvSpPr/>
          <p:nvPr/>
        </p:nvSpPr>
        <p:spPr bwMode="auto">
          <a:xfrm rot="1654378">
            <a:off x="10106459" y="1552763"/>
            <a:ext cx="287151"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文本框 30"/>
          <p:cNvSpPr txBox="1">
            <a:spLocks noChangeArrowheads="1"/>
          </p:cNvSpPr>
          <p:nvPr/>
        </p:nvSpPr>
        <p:spPr bwMode="auto">
          <a:xfrm>
            <a:off x="1095869" y="6131039"/>
            <a:ext cx="780475"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3</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32" name="文本框 31"/>
          <p:cNvSpPr txBox="1">
            <a:spLocks noChangeArrowheads="1"/>
          </p:cNvSpPr>
          <p:nvPr/>
        </p:nvSpPr>
        <p:spPr bwMode="auto">
          <a:xfrm>
            <a:off x="1913128" y="6131039"/>
            <a:ext cx="780475"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4</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33" name="文本框 32"/>
          <p:cNvSpPr txBox="1">
            <a:spLocks noChangeArrowheads="1"/>
          </p:cNvSpPr>
          <p:nvPr/>
        </p:nvSpPr>
        <p:spPr bwMode="auto">
          <a:xfrm>
            <a:off x="2942517" y="6131039"/>
            <a:ext cx="780475"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5</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34" name="文本框 33"/>
          <p:cNvSpPr txBox="1">
            <a:spLocks noChangeArrowheads="1"/>
          </p:cNvSpPr>
          <p:nvPr/>
        </p:nvSpPr>
        <p:spPr bwMode="auto">
          <a:xfrm>
            <a:off x="3711953" y="6131039"/>
            <a:ext cx="780475"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6</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35" name="文本框 34"/>
          <p:cNvSpPr txBox="1">
            <a:spLocks noChangeArrowheads="1"/>
          </p:cNvSpPr>
          <p:nvPr/>
        </p:nvSpPr>
        <p:spPr bwMode="auto">
          <a:xfrm>
            <a:off x="5709315" y="6131039"/>
            <a:ext cx="780475"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8</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36" name="文本框 35"/>
          <p:cNvSpPr txBox="1">
            <a:spLocks noChangeArrowheads="1"/>
          </p:cNvSpPr>
          <p:nvPr/>
        </p:nvSpPr>
        <p:spPr bwMode="auto">
          <a:xfrm>
            <a:off x="6668451" y="6131039"/>
            <a:ext cx="780475"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9</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37" name="文本框 36"/>
          <p:cNvSpPr txBox="1">
            <a:spLocks noChangeArrowheads="1"/>
          </p:cNvSpPr>
          <p:nvPr/>
        </p:nvSpPr>
        <p:spPr bwMode="auto">
          <a:xfrm>
            <a:off x="7465083" y="6131039"/>
            <a:ext cx="915039"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10</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38" name="文本框 37"/>
          <p:cNvSpPr txBox="1">
            <a:spLocks noChangeArrowheads="1"/>
          </p:cNvSpPr>
          <p:nvPr/>
        </p:nvSpPr>
        <p:spPr bwMode="auto">
          <a:xfrm>
            <a:off x="8830352" y="6131039"/>
            <a:ext cx="915039"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11</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39" name="文本框 38"/>
          <p:cNvSpPr txBox="1">
            <a:spLocks noChangeArrowheads="1"/>
          </p:cNvSpPr>
          <p:nvPr/>
        </p:nvSpPr>
        <p:spPr bwMode="auto">
          <a:xfrm>
            <a:off x="9960146" y="6131039"/>
            <a:ext cx="915039"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12</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40" name="文本框 39"/>
          <p:cNvSpPr txBox="1">
            <a:spLocks noChangeArrowheads="1"/>
          </p:cNvSpPr>
          <p:nvPr/>
        </p:nvSpPr>
        <p:spPr bwMode="auto">
          <a:xfrm>
            <a:off x="1746368" y="5414665"/>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1" name="文本框 40"/>
          <p:cNvSpPr txBox="1">
            <a:spLocks noChangeArrowheads="1"/>
          </p:cNvSpPr>
          <p:nvPr/>
        </p:nvSpPr>
        <p:spPr bwMode="auto">
          <a:xfrm>
            <a:off x="482237" y="4680060"/>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2" name="文本框 41"/>
          <p:cNvSpPr txBox="1">
            <a:spLocks noChangeArrowheads="1"/>
          </p:cNvSpPr>
          <p:nvPr/>
        </p:nvSpPr>
        <p:spPr bwMode="auto">
          <a:xfrm>
            <a:off x="2678366" y="3642736"/>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3" name="文本框 42"/>
          <p:cNvSpPr txBox="1">
            <a:spLocks noChangeArrowheads="1"/>
          </p:cNvSpPr>
          <p:nvPr/>
        </p:nvSpPr>
        <p:spPr bwMode="auto">
          <a:xfrm>
            <a:off x="3872943" y="4436783"/>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4" name="文本框 43"/>
          <p:cNvSpPr txBox="1">
            <a:spLocks noChangeArrowheads="1"/>
          </p:cNvSpPr>
          <p:nvPr/>
        </p:nvSpPr>
        <p:spPr bwMode="auto">
          <a:xfrm>
            <a:off x="6213325" y="4350159"/>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5" name="文本框 44"/>
          <p:cNvSpPr txBox="1">
            <a:spLocks noChangeArrowheads="1"/>
          </p:cNvSpPr>
          <p:nvPr/>
        </p:nvSpPr>
        <p:spPr bwMode="auto">
          <a:xfrm>
            <a:off x="7136092" y="3791221"/>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6" name="文本框 45"/>
          <p:cNvSpPr txBox="1">
            <a:spLocks noChangeArrowheads="1"/>
          </p:cNvSpPr>
          <p:nvPr/>
        </p:nvSpPr>
        <p:spPr bwMode="auto">
          <a:xfrm>
            <a:off x="7908158" y="3048216"/>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7" name="文本框 46"/>
          <p:cNvSpPr txBox="1">
            <a:spLocks noChangeArrowheads="1"/>
          </p:cNvSpPr>
          <p:nvPr/>
        </p:nvSpPr>
        <p:spPr bwMode="auto">
          <a:xfrm>
            <a:off x="9396978" y="2137103"/>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cxnSp>
        <p:nvCxnSpPr>
          <p:cNvPr id="48" name="直接连接符 47"/>
          <p:cNvCxnSpPr>
            <a:stCxn id="13" idx="7"/>
            <a:endCxn id="14" idx="3"/>
          </p:cNvCxnSpPr>
          <p:nvPr/>
        </p:nvCxnSpPr>
        <p:spPr>
          <a:xfrm flipV="1">
            <a:off x="1556642" y="4997225"/>
            <a:ext cx="575130" cy="53701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4" idx="7"/>
            <a:endCxn id="15" idx="2"/>
          </p:cNvCxnSpPr>
          <p:nvPr/>
        </p:nvCxnSpPr>
        <p:spPr>
          <a:xfrm flipV="1">
            <a:off x="2352559" y="4248315"/>
            <a:ext cx="803710" cy="5578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15" idx="5"/>
            <a:endCxn id="25" idx="1"/>
          </p:cNvCxnSpPr>
          <p:nvPr/>
        </p:nvCxnSpPr>
        <p:spPr>
          <a:xfrm>
            <a:off x="3416999" y="4302916"/>
            <a:ext cx="567008" cy="60426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bwMode="auto">
          <a:xfrm rot="827460">
            <a:off x="4791203" y="5352885"/>
            <a:ext cx="288738"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2" name="直接连接符 51"/>
          <p:cNvCxnSpPr>
            <a:stCxn id="25" idx="5"/>
            <a:endCxn id="51" idx="2"/>
          </p:cNvCxnSpPr>
          <p:nvPr/>
        </p:nvCxnSpPr>
        <p:spPr>
          <a:xfrm>
            <a:off x="4213863" y="5087267"/>
            <a:ext cx="581501" cy="37881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51" idx="7"/>
            <a:endCxn id="26" idx="3"/>
          </p:cNvCxnSpPr>
          <p:nvPr/>
        </p:nvCxnSpPr>
        <p:spPr>
          <a:xfrm flipV="1">
            <a:off x="5059583" y="4595586"/>
            <a:ext cx="840393" cy="82790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6" idx="7"/>
            <a:endCxn id="27" idx="3"/>
          </p:cNvCxnSpPr>
          <p:nvPr/>
        </p:nvCxnSpPr>
        <p:spPr>
          <a:xfrm flipV="1">
            <a:off x="6124373" y="4015032"/>
            <a:ext cx="693425" cy="39493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7" idx="7"/>
            <a:endCxn id="28" idx="3"/>
          </p:cNvCxnSpPr>
          <p:nvPr/>
        </p:nvCxnSpPr>
        <p:spPr>
          <a:xfrm flipV="1">
            <a:off x="7045916" y="3303280"/>
            <a:ext cx="475709" cy="5320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8" idx="7"/>
            <a:endCxn id="29" idx="3"/>
          </p:cNvCxnSpPr>
          <p:nvPr/>
        </p:nvCxnSpPr>
        <p:spPr>
          <a:xfrm flipV="1">
            <a:off x="7749140" y="2383939"/>
            <a:ext cx="1257104" cy="73758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29" idx="7"/>
            <a:endCxn id="30" idx="3"/>
          </p:cNvCxnSpPr>
          <p:nvPr/>
        </p:nvCxnSpPr>
        <p:spPr>
          <a:xfrm flipV="1">
            <a:off x="9234968" y="1745915"/>
            <a:ext cx="876784" cy="45779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8" name="文本框 39"/>
          <p:cNvSpPr txBox="1">
            <a:spLocks noChangeArrowheads="1"/>
          </p:cNvSpPr>
          <p:nvPr/>
        </p:nvSpPr>
        <p:spPr bwMode="auto">
          <a:xfrm>
            <a:off x="5154669" y="5338463"/>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59" name="文本框 33"/>
          <p:cNvSpPr txBox="1">
            <a:spLocks noChangeArrowheads="1"/>
          </p:cNvSpPr>
          <p:nvPr/>
        </p:nvSpPr>
        <p:spPr bwMode="auto">
          <a:xfrm>
            <a:off x="4596220" y="6131039"/>
            <a:ext cx="780475" cy="369332"/>
          </a:xfrm>
          <a:prstGeom prst="rect">
            <a:avLst/>
          </a:prstGeom>
          <a:noFill/>
          <a:ln w="9525">
            <a:noFill/>
            <a:miter lim="800000"/>
          </a:ln>
        </p:spPr>
        <p:txBody>
          <a:bodyPr wrap="none">
            <a:spAutoFit/>
          </a:bodyPr>
          <a:lstStyle/>
          <a:p>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7</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60" name="文本框 46"/>
          <p:cNvSpPr txBox="1">
            <a:spLocks noChangeArrowheads="1"/>
          </p:cNvSpPr>
          <p:nvPr/>
        </p:nvSpPr>
        <p:spPr bwMode="auto">
          <a:xfrm>
            <a:off x="9539790" y="1125538"/>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grpSp>
        <p:nvGrpSpPr>
          <p:cNvPr id="61" name="组合 60"/>
          <p:cNvGrpSpPr/>
          <p:nvPr/>
        </p:nvGrpSpPr>
        <p:grpSpPr>
          <a:xfrm>
            <a:off x="544685" y="5952187"/>
            <a:ext cx="10737209" cy="102248"/>
            <a:chOff x="738746" y="5964849"/>
            <a:chExt cx="10744200" cy="102248"/>
          </a:xfrm>
        </p:grpSpPr>
        <p:cxnSp>
          <p:nvCxnSpPr>
            <p:cNvPr id="62" name="直接连接符 61"/>
            <p:cNvCxnSpPr/>
            <p:nvPr/>
          </p:nvCxnSpPr>
          <p:spPr bwMode="auto">
            <a:xfrm>
              <a:off x="738746" y="6052254"/>
              <a:ext cx="107442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1639101" y="5971032"/>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2456892"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3510148"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295309"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5141731"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6255551"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243964"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7951332"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9320250" y="596484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524537" y="5985875"/>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1301977" y="1197547"/>
            <a:ext cx="4217540" cy="1692771"/>
          </a:xfrm>
          <a:prstGeom prst="rect">
            <a:avLst/>
          </a:prstGeom>
        </p:spPr>
        <p:txBody>
          <a:bodyPr wrap="square">
            <a:spAutoFit/>
          </a:bodyPr>
          <a:lstStyle/>
          <a:p>
            <a:pPr>
              <a:lnSpc>
                <a:spcPct val="200000"/>
              </a:lnSpc>
            </a:pPr>
            <a:r>
              <a:rPr lang="zh-CN" altLang="en-US" sz="2000" b="1" dirty="0">
                <a:solidFill>
                  <a:srgbClr val="005DA2"/>
                </a:solidFill>
                <a:latin typeface="微软雅黑" panose="020B0503020204020204" pitchFamily="34" charset="-122"/>
                <a:ea typeface="微软雅黑" panose="020B0503020204020204" pitchFamily="34" charset="-122"/>
              </a:rPr>
              <a:t>点击添加小标题</a:t>
            </a:r>
            <a:endParaRPr lang="en-US" altLang="zh-CN" sz="2000" b="1" dirty="0">
              <a:solidFill>
                <a:srgbClr val="005DA2"/>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74"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75" name="五边形 74"/>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77" name="矩形 76"/>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500" fill="hold"/>
                                        <p:tgtEl>
                                          <p:spTgt spid="77"/>
                                        </p:tgtEl>
                                        <p:attrNameLst>
                                          <p:attrName>ppt_x</p:attrName>
                                        </p:attrNameLst>
                                      </p:cBhvr>
                                      <p:tavLst>
                                        <p:tav tm="0">
                                          <p:val>
                                            <p:strVal val="0-#ppt_w/2"/>
                                          </p:val>
                                        </p:tav>
                                        <p:tav tm="100000">
                                          <p:val>
                                            <p:strVal val="#ppt_x"/>
                                          </p:val>
                                        </p:tav>
                                      </p:tavLst>
                                    </p:anim>
                                    <p:anim calcmode="lin" valueType="num">
                                      <p:cBhvr additive="base">
                                        <p:cTn id="13" dur="500" fill="hold"/>
                                        <p:tgtEl>
                                          <p:spTgt spid="7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4"/>
                                        </p:tgtEl>
                                        <p:attrNameLst>
                                          <p:attrName>style.visibility</p:attrName>
                                        </p:attrNameLst>
                                      </p:cBhvr>
                                      <p:to>
                                        <p:strVal val="visible"/>
                                      </p:to>
                                    </p:set>
                                    <p:anim calcmode="lin" valueType="num">
                                      <p:cBhvr>
                                        <p:cTn id="17"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4"/>
                                        </p:tgtEl>
                                        <p:attrNameLst>
                                          <p:attrName>ppt_y</p:attrName>
                                        </p:attrNameLst>
                                      </p:cBhvr>
                                      <p:tavLst>
                                        <p:tav tm="0">
                                          <p:val>
                                            <p:strVal val="#ppt_y"/>
                                          </p:val>
                                        </p:tav>
                                        <p:tav tm="100000">
                                          <p:val>
                                            <p:strVal val="#ppt_y"/>
                                          </p:val>
                                        </p:tav>
                                      </p:tavLst>
                                    </p:anim>
                                    <p:anim calcmode="lin" valueType="num">
                                      <p:cBhvr>
                                        <p:cTn id="19"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additive="base">
                                        <p:cTn id="25" dur="500" fill="hold"/>
                                        <p:tgtEl>
                                          <p:spTgt spid="75"/>
                                        </p:tgtEl>
                                        <p:attrNameLst>
                                          <p:attrName>ppt_x</p:attrName>
                                        </p:attrNameLst>
                                      </p:cBhvr>
                                      <p:tavLst>
                                        <p:tav tm="0">
                                          <p:val>
                                            <p:strVal val="0-#ppt_w/2"/>
                                          </p:val>
                                        </p:tav>
                                        <p:tav tm="100000">
                                          <p:val>
                                            <p:strVal val="#ppt_x"/>
                                          </p:val>
                                        </p:tav>
                                      </p:tavLst>
                                    </p:anim>
                                    <p:anim calcmode="lin" valueType="num">
                                      <p:cBhvr additive="base">
                                        <p:cTn id="26" dur="500" fill="hold"/>
                                        <p:tgtEl>
                                          <p:spTgt spid="75"/>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2" presetClass="entr" presetSubtype="8"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childTnLst>
                          </p:cTn>
                        </p:par>
                        <p:par>
                          <p:cTn id="31" fill="hold">
                            <p:stCondLst>
                              <p:cond delay="2850"/>
                            </p:stCondLst>
                            <p:childTnLst>
                              <p:par>
                                <p:cTn id="32" presetID="22" presetClass="entr" presetSubtype="8" fill="hold"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500"/>
                                        <p:tgtEl>
                                          <p:spTgt spid="61"/>
                                        </p:tgtEl>
                                      </p:cBhvr>
                                    </p:animEffect>
                                  </p:childTnLst>
                                </p:cTn>
                              </p:par>
                            </p:childTnLst>
                          </p:cTn>
                        </p:par>
                        <p:par>
                          <p:cTn id="35" fill="hold">
                            <p:stCondLst>
                              <p:cond delay="3350"/>
                            </p:stCondLst>
                            <p:childTnLst>
                              <p:par>
                                <p:cTn id="36" presetID="22" presetClass="entr" presetSubtype="1"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up)">
                                      <p:cBhvr>
                                        <p:cTn id="41" dur="500"/>
                                        <p:tgtEl>
                                          <p:spTgt spid="3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up)">
                                      <p:cBhvr>
                                        <p:cTn id="47" dur="500"/>
                                        <p:tgtEl>
                                          <p:spTgt spid="3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up)">
                                      <p:cBhvr>
                                        <p:cTn id="50" dur="500"/>
                                        <p:tgtEl>
                                          <p:spTgt spid="59"/>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up)">
                                      <p:cBhvr>
                                        <p:cTn id="53" dur="500"/>
                                        <p:tgtEl>
                                          <p:spTgt spid="35"/>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up)">
                                      <p:cBhvr>
                                        <p:cTn id="56" dur="500"/>
                                        <p:tgtEl>
                                          <p:spTgt spid="3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up)">
                                      <p:cBhvr>
                                        <p:cTn id="59" dur="500"/>
                                        <p:tgtEl>
                                          <p:spTgt spid="37"/>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up)">
                                      <p:cBhvr>
                                        <p:cTn id="62" dur="500"/>
                                        <p:tgtEl>
                                          <p:spTgt spid="38"/>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up)">
                                      <p:cBhvr>
                                        <p:cTn id="65" dur="500"/>
                                        <p:tgtEl>
                                          <p:spTgt spid="39"/>
                                        </p:tgtEl>
                                      </p:cBhvr>
                                    </p:animEffect>
                                  </p:childTnLst>
                                </p:cTn>
                              </p:par>
                            </p:childTnLst>
                          </p:cTn>
                        </p:par>
                        <p:par>
                          <p:cTn id="66" fill="hold">
                            <p:stCondLst>
                              <p:cond delay="3850"/>
                            </p:stCondLst>
                            <p:childTnLst>
                              <p:par>
                                <p:cTn id="67" presetID="10"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down)">
                                      <p:cBhvr>
                                        <p:cTn id="72" dur="500"/>
                                        <p:tgtEl>
                                          <p:spTgt spid="40"/>
                                        </p:tgtEl>
                                      </p:cBhvr>
                                    </p:animEffect>
                                  </p:childTnLst>
                                </p:cTn>
                              </p:par>
                            </p:childTnLst>
                          </p:cTn>
                        </p:par>
                        <p:par>
                          <p:cTn id="73" fill="hold">
                            <p:stCondLst>
                              <p:cond delay="4350"/>
                            </p:stCondLst>
                            <p:childTnLst>
                              <p:par>
                                <p:cTn id="74" presetID="22" presetClass="entr" presetSubtype="4" fill="hold"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par>
                          <p:cTn id="77" fill="hold">
                            <p:stCondLst>
                              <p:cond delay="4850"/>
                            </p:stCondLst>
                            <p:childTnLst>
                              <p:par>
                                <p:cTn id="78" presetID="10" presetClass="entr" presetSubtype="0"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down)">
                                      <p:cBhvr>
                                        <p:cTn id="83" dur="500"/>
                                        <p:tgtEl>
                                          <p:spTgt spid="41"/>
                                        </p:tgtEl>
                                      </p:cBhvr>
                                    </p:animEffect>
                                  </p:childTnLst>
                                </p:cTn>
                              </p:par>
                            </p:childTnLst>
                          </p:cTn>
                        </p:par>
                        <p:par>
                          <p:cTn id="84" fill="hold">
                            <p:stCondLst>
                              <p:cond delay="5350"/>
                            </p:stCondLst>
                            <p:childTnLst>
                              <p:par>
                                <p:cTn id="85" presetID="22" presetClass="entr" presetSubtype="4" fill="hold" nodeType="after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childTnLst>
                          </p:cTn>
                        </p:par>
                        <p:par>
                          <p:cTn id="88" fill="hold">
                            <p:stCondLst>
                              <p:cond delay="5850"/>
                            </p:stCondLst>
                            <p:childTnLst>
                              <p:par>
                                <p:cTn id="89" presetID="10" presetClass="entr" presetSubtype="0" fill="hold" grpId="0" nodeType="after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wipe(down)">
                                      <p:cBhvr>
                                        <p:cTn id="94" dur="500"/>
                                        <p:tgtEl>
                                          <p:spTgt spid="42"/>
                                        </p:tgtEl>
                                      </p:cBhvr>
                                    </p:animEffect>
                                  </p:childTnLst>
                                </p:cTn>
                              </p:par>
                            </p:childTnLst>
                          </p:cTn>
                        </p:par>
                        <p:par>
                          <p:cTn id="95" fill="hold">
                            <p:stCondLst>
                              <p:cond delay="6350"/>
                            </p:stCondLst>
                            <p:childTnLst>
                              <p:par>
                                <p:cTn id="96" presetID="22" presetClass="entr" presetSubtype="1"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up)">
                                      <p:cBhvr>
                                        <p:cTn id="98" dur="500"/>
                                        <p:tgtEl>
                                          <p:spTgt spid="50"/>
                                        </p:tgtEl>
                                      </p:cBhvr>
                                    </p:animEffect>
                                  </p:childTnLst>
                                </p:cTn>
                              </p:par>
                            </p:childTnLst>
                          </p:cTn>
                        </p:par>
                        <p:par>
                          <p:cTn id="99" fill="hold">
                            <p:stCondLst>
                              <p:cond delay="6850"/>
                            </p:stCondLst>
                            <p:childTnLst>
                              <p:par>
                                <p:cTn id="100" presetID="10" presetClass="entr" presetSubtype="0"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down)">
                                      <p:cBhvr>
                                        <p:cTn id="105" dur="500"/>
                                        <p:tgtEl>
                                          <p:spTgt spid="43"/>
                                        </p:tgtEl>
                                      </p:cBhvr>
                                    </p:animEffect>
                                  </p:childTnLst>
                                </p:cTn>
                              </p:par>
                            </p:childTnLst>
                          </p:cTn>
                        </p:par>
                        <p:par>
                          <p:cTn id="106" fill="hold">
                            <p:stCondLst>
                              <p:cond delay="7350"/>
                            </p:stCondLst>
                            <p:childTnLst>
                              <p:par>
                                <p:cTn id="107" presetID="22" presetClass="entr" presetSubtype="1" fill="hold" nodeType="after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wipe(up)">
                                      <p:cBhvr>
                                        <p:cTn id="109" dur="500"/>
                                        <p:tgtEl>
                                          <p:spTgt spid="52"/>
                                        </p:tgtEl>
                                      </p:cBhvr>
                                    </p:animEffect>
                                  </p:childTnLst>
                                </p:cTn>
                              </p:par>
                            </p:childTnLst>
                          </p:cTn>
                        </p:par>
                        <p:par>
                          <p:cTn id="110" fill="hold">
                            <p:stCondLst>
                              <p:cond delay="7850"/>
                            </p:stCondLst>
                            <p:childTnLst>
                              <p:par>
                                <p:cTn id="111" presetID="10" presetClass="entr" presetSubtype="0" fill="hold" grpId="0" nodeType="after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down)">
                                      <p:cBhvr>
                                        <p:cTn id="116" dur="500"/>
                                        <p:tgtEl>
                                          <p:spTgt spid="58"/>
                                        </p:tgtEl>
                                      </p:cBhvr>
                                    </p:animEffect>
                                  </p:childTnLst>
                                </p:cTn>
                              </p:par>
                            </p:childTnLst>
                          </p:cTn>
                        </p:par>
                        <p:par>
                          <p:cTn id="117" fill="hold">
                            <p:stCondLst>
                              <p:cond delay="8350"/>
                            </p:stCondLst>
                            <p:childTnLst>
                              <p:par>
                                <p:cTn id="118" presetID="22" presetClass="entr" presetSubtype="4" fill="hold" nodeType="after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wipe(down)">
                                      <p:cBhvr>
                                        <p:cTn id="120" dur="500"/>
                                        <p:tgtEl>
                                          <p:spTgt spid="53"/>
                                        </p:tgtEl>
                                      </p:cBhvr>
                                    </p:animEffect>
                                  </p:childTnLst>
                                </p:cTn>
                              </p:par>
                            </p:childTnLst>
                          </p:cTn>
                        </p:par>
                        <p:par>
                          <p:cTn id="121" fill="hold">
                            <p:stCondLst>
                              <p:cond delay="8850"/>
                            </p:stCondLst>
                            <p:childTnLst>
                              <p:par>
                                <p:cTn id="122" presetID="10" presetClass="entr" presetSubtype="0" fill="hold" grpId="0" nodeType="after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500"/>
                                        <p:tgtEl>
                                          <p:spTgt spid="26"/>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down)">
                                      <p:cBhvr>
                                        <p:cTn id="127" dur="500"/>
                                        <p:tgtEl>
                                          <p:spTgt spid="44"/>
                                        </p:tgtEl>
                                      </p:cBhvr>
                                    </p:animEffect>
                                  </p:childTnLst>
                                </p:cTn>
                              </p:par>
                            </p:childTnLst>
                          </p:cTn>
                        </p:par>
                        <p:par>
                          <p:cTn id="128" fill="hold">
                            <p:stCondLst>
                              <p:cond delay="9350"/>
                            </p:stCondLst>
                            <p:childTnLst>
                              <p:par>
                                <p:cTn id="129" presetID="22" presetClass="entr" presetSubtype="4" fill="hold"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wipe(down)">
                                      <p:cBhvr>
                                        <p:cTn id="131" dur="500"/>
                                        <p:tgtEl>
                                          <p:spTgt spid="54"/>
                                        </p:tgtEl>
                                      </p:cBhvr>
                                    </p:animEffect>
                                  </p:childTnLst>
                                </p:cTn>
                              </p:par>
                            </p:childTnLst>
                          </p:cTn>
                        </p:par>
                        <p:par>
                          <p:cTn id="132" fill="hold">
                            <p:stCondLst>
                              <p:cond delay="9850"/>
                            </p:stCondLst>
                            <p:childTnLst>
                              <p:par>
                                <p:cTn id="133" presetID="10" presetClass="entr" presetSubtype="0" fill="hold" grpId="0" nodeType="after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0"/>
                                        <p:tgtEl>
                                          <p:spTgt spid="2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wipe(down)">
                                      <p:cBhvr>
                                        <p:cTn id="138" dur="500"/>
                                        <p:tgtEl>
                                          <p:spTgt spid="45"/>
                                        </p:tgtEl>
                                      </p:cBhvr>
                                    </p:animEffect>
                                  </p:childTnLst>
                                </p:cTn>
                              </p:par>
                            </p:childTnLst>
                          </p:cTn>
                        </p:par>
                        <p:par>
                          <p:cTn id="139" fill="hold">
                            <p:stCondLst>
                              <p:cond delay="10350"/>
                            </p:stCondLst>
                            <p:childTnLst>
                              <p:par>
                                <p:cTn id="140" presetID="22" presetClass="entr" presetSubtype="4" fill="hold" nodeType="after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wipe(down)">
                                      <p:cBhvr>
                                        <p:cTn id="142" dur="500"/>
                                        <p:tgtEl>
                                          <p:spTgt spid="55"/>
                                        </p:tgtEl>
                                      </p:cBhvr>
                                    </p:animEffect>
                                  </p:childTnLst>
                                </p:cTn>
                              </p:par>
                            </p:childTnLst>
                          </p:cTn>
                        </p:par>
                        <p:par>
                          <p:cTn id="143" fill="hold">
                            <p:stCondLst>
                              <p:cond delay="10850"/>
                            </p:stCondLst>
                            <p:childTnLst>
                              <p:par>
                                <p:cTn id="144" presetID="10" presetClass="entr" presetSubtype="0" fill="hold" grpId="0" nodeType="afterEffect">
                                  <p:stCondLst>
                                    <p:cond delay="0"/>
                                  </p:stCondLst>
                                  <p:childTnLst>
                                    <p:set>
                                      <p:cBhvr>
                                        <p:cTn id="145" dur="1" fill="hold">
                                          <p:stCondLst>
                                            <p:cond delay="0"/>
                                          </p:stCondLst>
                                        </p:cTn>
                                        <p:tgtEl>
                                          <p:spTgt spid="28"/>
                                        </p:tgtEl>
                                        <p:attrNameLst>
                                          <p:attrName>style.visibility</p:attrName>
                                        </p:attrNameLst>
                                      </p:cBhvr>
                                      <p:to>
                                        <p:strVal val="visible"/>
                                      </p:to>
                                    </p:set>
                                    <p:animEffect transition="in" filter="fade">
                                      <p:cBhvr>
                                        <p:cTn id="146" dur="500"/>
                                        <p:tgtEl>
                                          <p:spTgt spid="28"/>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wipe(down)">
                                      <p:cBhvr>
                                        <p:cTn id="149" dur="500"/>
                                        <p:tgtEl>
                                          <p:spTgt spid="46"/>
                                        </p:tgtEl>
                                      </p:cBhvr>
                                    </p:animEffect>
                                  </p:childTnLst>
                                </p:cTn>
                              </p:par>
                            </p:childTnLst>
                          </p:cTn>
                        </p:par>
                        <p:par>
                          <p:cTn id="150" fill="hold">
                            <p:stCondLst>
                              <p:cond delay="11350"/>
                            </p:stCondLst>
                            <p:childTnLst>
                              <p:par>
                                <p:cTn id="151" presetID="22" presetClass="entr" presetSubtype="4" fill="hold" nodeType="afterEffect">
                                  <p:stCondLst>
                                    <p:cond delay="0"/>
                                  </p:stCondLst>
                                  <p:childTnLst>
                                    <p:set>
                                      <p:cBhvr>
                                        <p:cTn id="152" dur="1" fill="hold">
                                          <p:stCondLst>
                                            <p:cond delay="0"/>
                                          </p:stCondLst>
                                        </p:cTn>
                                        <p:tgtEl>
                                          <p:spTgt spid="56"/>
                                        </p:tgtEl>
                                        <p:attrNameLst>
                                          <p:attrName>style.visibility</p:attrName>
                                        </p:attrNameLst>
                                      </p:cBhvr>
                                      <p:to>
                                        <p:strVal val="visible"/>
                                      </p:to>
                                    </p:set>
                                    <p:animEffect transition="in" filter="wipe(down)">
                                      <p:cBhvr>
                                        <p:cTn id="153" dur="500"/>
                                        <p:tgtEl>
                                          <p:spTgt spid="56"/>
                                        </p:tgtEl>
                                      </p:cBhvr>
                                    </p:animEffect>
                                  </p:childTnLst>
                                </p:cTn>
                              </p:par>
                            </p:childTnLst>
                          </p:cTn>
                        </p:par>
                        <p:par>
                          <p:cTn id="154" fill="hold">
                            <p:stCondLst>
                              <p:cond delay="11850"/>
                            </p:stCondLst>
                            <p:childTnLst>
                              <p:par>
                                <p:cTn id="155" presetID="10" presetClass="entr" presetSubtype="0" fill="hold" grpId="0" nodeType="afterEffect">
                                  <p:stCondLst>
                                    <p:cond delay="0"/>
                                  </p:stCondLst>
                                  <p:childTnLst>
                                    <p:set>
                                      <p:cBhvr>
                                        <p:cTn id="156" dur="1" fill="hold">
                                          <p:stCondLst>
                                            <p:cond delay="0"/>
                                          </p:stCondLst>
                                        </p:cTn>
                                        <p:tgtEl>
                                          <p:spTgt spid="29"/>
                                        </p:tgtEl>
                                        <p:attrNameLst>
                                          <p:attrName>style.visibility</p:attrName>
                                        </p:attrNameLst>
                                      </p:cBhvr>
                                      <p:to>
                                        <p:strVal val="visible"/>
                                      </p:to>
                                    </p:set>
                                    <p:animEffect transition="in" filter="fade">
                                      <p:cBhvr>
                                        <p:cTn id="157" dur="500"/>
                                        <p:tgtEl>
                                          <p:spTgt spid="29"/>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wipe(down)">
                                      <p:cBhvr>
                                        <p:cTn id="160" dur="500"/>
                                        <p:tgtEl>
                                          <p:spTgt spid="47"/>
                                        </p:tgtEl>
                                      </p:cBhvr>
                                    </p:animEffect>
                                  </p:childTnLst>
                                </p:cTn>
                              </p:par>
                            </p:childTnLst>
                          </p:cTn>
                        </p:par>
                        <p:par>
                          <p:cTn id="161" fill="hold">
                            <p:stCondLst>
                              <p:cond delay="12350"/>
                            </p:stCondLst>
                            <p:childTnLst>
                              <p:par>
                                <p:cTn id="162" presetID="22" presetClass="entr" presetSubtype="4" fill="hold" nodeType="afterEffect">
                                  <p:stCondLst>
                                    <p:cond delay="0"/>
                                  </p:stCondLst>
                                  <p:childTnLst>
                                    <p:set>
                                      <p:cBhvr>
                                        <p:cTn id="163" dur="1" fill="hold">
                                          <p:stCondLst>
                                            <p:cond delay="0"/>
                                          </p:stCondLst>
                                        </p:cTn>
                                        <p:tgtEl>
                                          <p:spTgt spid="57"/>
                                        </p:tgtEl>
                                        <p:attrNameLst>
                                          <p:attrName>style.visibility</p:attrName>
                                        </p:attrNameLst>
                                      </p:cBhvr>
                                      <p:to>
                                        <p:strVal val="visible"/>
                                      </p:to>
                                    </p:set>
                                    <p:animEffect transition="in" filter="wipe(down)">
                                      <p:cBhvr>
                                        <p:cTn id="164" dur="500"/>
                                        <p:tgtEl>
                                          <p:spTgt spid="57"/>
                                        </p:tgtEl>
                                      </p:cBhvr>
                                    </p:animEffect>
                                  </p:childTnLst>
                                </p:cTn>
                              </p:par>
                            </p:childTnLst>
                          </p:cTn>
                        </p:par>
                        <p:par>
                          <p:cTn id="165" fill="hold">
                            <p:stCondLst>
                              <p:cond delay="12850"/>
                            </p:stCondLst>
                            <p:childTnLst>
                              <p:par>
                                <p:cTn id="166" presetID="10" presetClass="entr" presetSubtype="0" fill="hold" grpId="0" nodeType="after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wipe(down)">
                                      <p:cBhvr>
                                        <p:cTn id="17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51" grpId="0" animBg="1"/>
      <p:bldP spid="58" grpId="0"/>
      <p:bldP spid="59" grpId="0"/>
      <p:bldP spid="60" grpId="0"/>
      <p:bldP spid="73" grpId="0"/>
      <p:bldP spid="74" grpId="0"/>
      <p:bldP spid="75" grpId="0" animBg="1"/>
      <p:bldP spid="76" grpId="0" animBg="1"/>
      <p:bldP spid="7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组合 8"/>
          <p:cNvGrpSpPr/>
          <p:nvPr/>
        </p:nvGrpSpPr>
        <p:grpSpPr>
          <a:xfrm>
            <a:off x="3441293" y="1989635"/>
            <a:ext cx="2481088" cy="2955923"/>
            <a:chOff x="1827008" y="2120901"/>
            <a:chExt cx="2298700" cy="2736849"/>
          </a:xfrm>
        </p:grpSpPr>
        <p:sp>
          <p:nvSpPr>
            <p:cNvPr id="10" name="矩形 9"/>
            <p:cNvSpPr/>
            <p:nvPr/>
          </p:nvSpPr>
          <p:spPr>
            <a:xfrm>
              <a:off x="1827008" y="2120901"/>
              <a:ext cx="2298700" cy="4445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sp>
          <p:nvSpPr>
            <p:cNvPr id="11" name="矩形 10"/>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grpSp>
      <p:grpSp>
        <p:nvGrpSpPr>
          <p:cNvPr id="12" name="组合 11"/>
          <p:cNvGrpSpPr/>
          <p:nvPr/>
        </p:nvGrpSpPr>
        <p:grpSpPr>
          <a:xfrm>
            <a:off x="6261687" y="1989635"/>
            <a:ext cx="2481088" cy="2955923"/>
            <a:chOff x="1827008" y="2120901"/>
            <a:chExt cx="2298700" cy="2736849"/>
          </a:xfrm>
        </p:grpSpPr>
        <p:sp>
          <p:nvSpPr>
            <p:cNvPr id="13" name="矩形 12"/>
            <p:cNvSpPr/>
            <p:nvPr/>
          </p:nvSpPr>
          <p:spPr>
            <a:xfrm>
              <a:off x="1827008" y="2120901"/>
              <a:ext cx="2298700" cy="4445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5" name="组合 14"/>
          <p:cNvGrpSpPr/>
          <p:nvPr/>
        </p:nvGrpSpPr>
        <p:grpSpPr>
          <a:xfrm>
            <a:off x="9082082" y="1989635"/>
            <a:ext cx="2481088" cy="2955923"/>
            <a:chOff x="1827008" y="2120901"/>
            <a:chExt cx="2298700" cy="2736849"/>
          </a:xfrm>
        </p:grpSpPr>
        <p:sp>
          <p:nvSpPr>
            <p:cNvPr id="16" name="矩形 15"/>
            <p:cNvSpPr/>
            <p:nvPr/>
          </p:nvSpPr>
          <p:spPr>
            <a:xfrm>
              <a:off x="1827008" y="2120901"/>
              <a:ext cx="2298700" cy="4445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矩形 16"/>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8" name="组合 17"/>
          <p:cNvGrpSpPr/>
          <p:nvPr/>
        </p:nvGrpSpPr>
        <p:grpSpPr>
          <a:xfrm>
            <a:off x="620898" y="1989635"/>
            <a:ext cx="2481088" cy="2955923"/>
            <a:chOff x="1827008" y="2120901"/>
            <a:chExt cx="2298700" cy="2736849"/>
          </a:xfrm>
        </p:grpSpPr>
        <p:sp>
          <p:nvSpPr>
            <p:cNvPr id="19" name="矩形 18"/>
            <p:cNvSpPr/>
            <p:nvPr/>
          </p:nvSpPr>
          <p:spPr>
            <a:xfrm>
              <a:off x="1827008" y="2120901"/>
              <a:ext cx="2298700" cy="4445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0" name="矩形 19"/>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21" name="文本框 29"/>
          <p:cNvSpPr txBox="1"/>
          <p:nvPr/>
        </p:nvSpPr>
        <p:spPr>
          <a:xfrm>
            <a:off x="1027414" y="2017313"/>
            <a:ext cx="1668057"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项目一</a:t>
            </a:r>
          </a:p>
        </p:txBody>
      </p:sp>
      <p:sp>
        <p:nvSpPr>
          <p:cNvPr id="22" name="文本框 30"/>
          <p:cNvSpPr txBox="1"/>
          <p:nvPr/>
        </p:nvSpPr>
        <p:spPr>
          <a:xfrm>
            <a:off x="6668203" y="2017313"/>
            <a:ext cx="1668057"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项目三</a:t>
            </a:r>
          </a:p>
        </p:txBody>
      </p:sp>
      <p:sp>
        <p:nvSpPr>
          <p:cNvPr id="23" name="文本框 31"/>
          <p:cNvSpPr txBox="1"/>
          <p:nvPr/>
        </p:nvSpPr>
        <p:spPr>
          <a:xfrm>
            <a:off x="3847808" y="2017313"/>
            <a:ext cx="1668057"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项目二</a:t>
            </a:r>
          </a:p>
        </p:txBody>
      </p:sp>
      <p:sp>
        <p:nvSpPr>
          <p:cNvPr id="24" name="文本框 32"/>
          <p:cNvSpPr txBox="1"/>
          <p:nvPr/>
        </p:nvSpPr>
        <p:spPr>
          <a:xfrm>
            <a:off x="9488598" y="2017313"/>
            <a:ext cx="1668057"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项目四</a:t>
            </a:r>
          </a:p>
        </p:txBody>
      </p:sp>
      <p:sp>
        <p:nvSpPr>
          <p:cNvPr id="25" name="文本框 33"/>
          <p:cNvSpPr txBox="1"/>
          <p:nvPr/>
        </p:nvSpPr>
        <p:spPr>
          <a:xfrm>
            <a:off x="1027413"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6" name="文本框 34"/>
          <p:cNvSpPr txBox="1"/>
          <p:nvPr/>
        </p:nvSpPr>
        <p:spPr>
          <a:xfrm>
            <a:off x="3854346"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7" name="文本框 35"/>
          <p:cNvSpPr txBox="1"/>
          <p:nvPr/>
        </p:nvSpPr>
        <p:spPr>
          <a:xfrm>
            <a:off x="6681279"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8" name="文本框 36"/>
          <p:cNvSpPr txBox="1"/>
          <p:nvPr/>
        </p:nvSpPr>
        <p:spPr>
          <a:xfrm>
            <a:off x="9508212"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9"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30" name="五边形 29"/>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32" name="矩形 31"/>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9"/>
                                        </p:tgtEl>
                                        <p:attrNameLst>
                                          <p:attrName>ppt_y</p:attrName>
                                        </p:attrNameLst>
                                      </p:cBhvr>
                                      <p:tavLst>
                                        <p:tav tm="0">
                                          <p:val>
                                            <p:strVal val="#ppt_y"/>
                                          </p:val>
                                        </p:tav>
                                        <p:tav tm="100000">
                                          <p:val>
                                            <p:strVal val="#ppt_y"/>
                                          </p:val>
                                        </p:tav>
                                      </p:tavLst>
                                    </p:anim>
                                    <p:anim calcmode="lin" valueType="num">
                                      <p:cBhvr>
                                        <p:cTn id="1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9"/>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0-#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2850"/>
                            </p:stCondLst>
                            <p:childTnLst>
                              <p:par>
                                <p:cTn id="32" presetID="2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par>
                          <p:cTn id="35" fill="hold">
                            <p:stCondLst>
                              <p:cond delay="3350"/>
                            </p:stCondLst>
                            <p:childTnLst>
                              <p:par>
                                <p:cTn id="36" presetID="22" presetClass="entr" presetSubtype="8"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par>
                          <p:cTn id="39" fill="hold">
                            <p:stCondLst>
                              <p:cond delay="3850"/>
                            </p:stCondLst>
                            <p:childTnLst>
                              <p:par>
                                <p:cTn id="40" presetID="22" presetClass="entr" presetSubtype="1"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par>
                          <p:cTn id="43" fill="hold">
                            <p:stCondLst>
                              <p:cond delay="4350"/>
                            </p:stCondLst>
                            <p:childTnLst>
                              <p:par>
                                <p:cTn id="44" presetID="22" presetClass="entr" presetSubtype="8"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par>
                          <p:cTn id="47" fill="hold">
                            <p:stCondLst>
                              <p:cond delay="4850"/>
                            </p:stCondLst>
                            <p:childTnLst>
                              <p:par>
                                <p:cTn id="48" presetID="22" presetClass="entr" presetSubtype="8"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par>
                          <p:cTn id="51" fill="hold">
                            <p:stCondLst>
                              <p:cond delay="5350"/>
                            </p:stCondLst>
                            <p:childTnLst>
                              <p:par>
                                <p:cTn id="52" presetID="22" presetClass="entr" presetSubtype="1"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up)">
                                      <p:cBhvr>
                                        <p:cTn id="54" dur="500"/>
                                        <p:tgtEl>
                                          <p:spTgt spid="12"/>
                                        </p:tgtEl>
                                      </p:cBhvr>
                                    </p:animEffect>
                                  </p:childTnLst>
                                </p:cTn>
                              </p:par>
                            </p:childTnLst>
                          </p:cTn>
                        </p:par>
                        <p:par>
                          <p:cTn id="55" fill="hold">
                            <p:stCondLst>
                              <p:cond delay="5850"/>
                            </p:stCondLst>
                            <p:childTnLst>
                              <p:par>
                                <p:cTn id="56" presetID="22" presetClass="entr" presetSubtype="8"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6350"/>
                            </p:stCondLst>
                            <p:childTnLst>
                              <p:par>
                                <p:cTn id="60" presetID="22" presetClass="entr" presetSubtype="8"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par>
                          <p:cTn id="63" fill="hold">
                            <p:stCondLst>
                              <p:cond delay="6850"/>
                            </p:stCondLst>
                            <p:childTnLst>
                              <p:par>
                                <p:cTn id="64" presetID="22" presetClass="entr" presetSubtype="1"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up)">
                                      <p:cBhvr>
                                        <p:cTn id="66" dur="500"/>
                                        <p:tgtEl>
                                          <p:spTgt spid="15"/>
                                        </p:tgtEl>
                                      </p:cBhvr>
                                    </p:animEffect>
                                  </p:childTnLst>
                                </p:cTn>
                              </p:par>
                            </p:childTnLst>
                          </p:cTn>
                        </p:par>
                        <p:par>
                          <p:cTn id="67" fill="hold">
                            <p:stCondLst>
                              <p:cond delay="7350"/>
                            </p:stCondLst>
                            <p:childTnLst>
                              <p:par>
                                <p:cTn id="68" presetID="22" presetClass="entr" presetSubtype="8"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childTnLst>
                          </p:cTn>
                        </p:par>
                        <p:par>
                          <p:cTn id="71" fill="hold">
                            <p:stCondLst>
                              <p:cond delay="7850"/>
                            </p:stCondLst>
                            <p:childTnLst>
                              <p:par>
                                <p:cTn id="72" presetID="22" presetClass="entr" presetSubtype="8"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left)">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p:bldP spid="30" grpId="0" animBg="1"/>
      <p:bldP spid="31"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AutoShape 5"/>
          <p:cNvSpPr>
            <a:spLocks noChangeArrowheads="1"/>
          </p:cNvSpPr>
          <p:nvPr/>
        </p:nvSpPr>
        <p:spPr bwMode="auto">
          <a:xfrm rot="10800000">
            <a:off x="1313700" y="3944316"/>
            <a:ext cx="3585524" cy="100616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70BDD2"/>
          </a:solidFill>
          <a:ln>
            <a:noFill/>
          </a:ln>
        </p:spPr>
        <p:style>
          <a:lnRef idx="2">
            <a:schemeClr val="accent6">
              <a:shade val="50000"/>
            </a:schemeClr>
          </a:lnRef>
          <a:fillRef idx="1">
            <a:schemeClr val="accent6"/>
          </a:fillRef>
          <a:effectRef idx="0">
            <a:schemeClr val="accent6"/>
          </a:effectRef>
          <a:fontRef idx="minor">
            <a:schemeClr val="lt1"/>
          </a:fontRef>
        </p:style>
        <p:txBody>
          <a:bodyPr lIns="96248" tIns="48125" rIns="96248" bIns="48125" rtlCol="0" anchor="ctr"/>
          <a:lstStyle/>
          <a:p>
            <a:pPr algn="ctr"/>
            <a:endParaRPr lang="zh-CN" altLang="en-US" dirty="0"/>
          </a:p>
        </p:txBody>
      </p:sp>
      <p:sp>
        <p:nvSpPr>
          <p:cNvPr id="21" name="AutoShape 3"/>
          <p:cNvSpPr>
            <a:spLocks noChangeArrowheads="1"/>
          </p:cNvSpPr>
          <p:nvPr/>
        </p:nvSpPr>
        <p:spPr bwMode="auto">
          <a:xfrm rot="10800000">
            <a:off x="2376839" y="2569720"/>
            <a:ext cx="1459247" cy="407416"/>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70BDD2"/>
          </a:solidFill>
          <a:ln>
            <a:noFill/>
          </a:ln>
        </p:spPr>
        <p:style>
          <a:lnRef idx="2">
            <a:schemeClr val="accent5">
              <a:shade val="50000"/>
            </a:schemeClr>
          </a:lnRef>
          <a:fillRef idx="1">
            <a:schemeClr val="accent5"/>
          </a:fillRef>
          <a:effectRef idx="0">
            <a:schemeClr val="accent5"/>
          </a:effectRef>
          <a:fontRef idx="minor">
            <a:schemeClr val="lt1"/>
          </a:fontRef>
        </p:style>
        <p:txBody>
          <a:bodyPr lIns="96248" tIns="48125" rIns="96248" bIns="48125" rtlCol="0" anchor="ctr"/>
          <a:lstStyle/>
          <a:p>
            <a:pPr algn="ctr"/>
            <a:endParaRPr lang="zh-CN" altLang="en-US" dirty="0"/>
          </a:p>
        </p:txBody>
      </p:sp>
      <p:sp>
        <p:nvSpPr>
          <p:cNvPr id="22" name="AutoShape 6"/>
          <p:cNvSpPr>
            <a:spLocks noChangeArrowheads="1"/>
          </p:cNvSpPr>
          <p:nvPr/>
        </p:nvSpPr>
        <p:spPr bwMode="auto">
          <a:xfrm>
            <a:off x="2649636" y="1673054"/>
            <a:ext cx="913650" cy="778296"/>
          </a:xfrm>
          <a:prstGeom prst="triangle">
            <a:avLst>
              <a:gd name="adj" fmla="val 50000"/>
            </a:avLst>
          </a:prstGeom>
          <a:solidFill>
            <a:srgbClr val="005DA2"/>
          </a:solidFill>
          <a:ln>
            <a:noFill/>
          </a:ln>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sp>
        <p:nvSpPr>
          <p:cNvPr id="23" name="AutoShape 4"/>
          <p:cNvSpPr>
            <a:spLocks noChangeArrowheads="1"/>
          </p:cNvSpPr>
          <p:nvPr/>
        </p:nvSpPr>
        <p:spPr bwMode="auto">
          <a:xfrm rot="10800000">
            <a:off x="1940613" y="3139386"/>
            <a:ext cx="2331699" cy="655484"/>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005DA2"/>
          </a:solidFill>
          <a:ln>
            <a:noFill/>
          </a:ln>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sp>
        <p:nvSpPr>
          <p:cNvPr id="24" name="AutoShape 5"/>
          <p:cNvSpPr>
            <a:spLocks noChangeArrowheads="1"/>
          </p:cNvSpPr>
          <p:nvPr/>
        </p:nvSpPr>
        <p:spPr bwMode="auto">
          <a:xfrm rot="10800000">
            <a:off x="724875" y="5078744"/>
            <a:ext cx="4763175" cy="943337"/>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1" fmla="*/ 0 w 19214"/>
              <a:gd name="connsiteY0-2" fmla="*/ 306 h 21295"/>
              <a:gd name="connsiteX1-3" fmla="*/ 2378 w 19214"/>
              <a:gd name="connsiteY1-4" fmla="*/ 21295 h 21295"/>
              <a:gd name="connsiteX2-5" fmla="*/ 17122 w 19214"/>
              <a:gd name="connsiteY2-6" fmla="*/ 21295 h 21295"/>
              <a:gd name="connsiteX3-7" fmla="*/ 19214 w 19214"/>
              <a:gd name="connsiteY3-8" fmla="*/ 0 h 21295"/>
              <a:gd name="connsiteX4-9" fmla="*/ 0 w 19214"/>
              <a:gd name="connsiteY4-10" fmla="*/ 306 h 21295"/>
              <a:gd name="connsiteX0-11" fmla="*/ 0 w 19071"/>
              <a:gd name="connsiteY0-12" fmla="*/ 1 h 21295"/>
              <a:gd name="connsiteX1-13" fmla="*/ 2235 w 19071"/>
              <a:gd name="connsiteY1-14" fmla="*/ 21295 h 21295"/>
              <a:gd name="connsiteX2-15" fmla="*/ 16979 w 19071"/>
              <a:gd name="connsiteY2-16" fmla="*/ 21295 h 21295"/>
              <a:gd name="connsiteX3-17" fmla="*/ 19071 w 19071"/>
              <a:gd name="connsiteY3-18" fmla="*/ 0 h 21295"/>
              <a:gd name="connsiteX4-19" fmla="*/ 0 w 19071"/>
              <a:gd name="connsiteY4-20" fmla="*/ 1 h 212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71" h="21295">
                <a:moveTo>
                  <a:pt x="0" y="1"/>
                </a:moveTo>
                <a:lnTo>
                  <a:pt x="2235" y="21295"/>
                </a:lnTo>
                <a:lnTo>
                  <a:pt x="16979" y="21295"/>
                </a:lnTo>
                <a:lnTo>
                  <a:pt x="19071" y="0"/>
                </a:lnTo>
                <a:lnTo>
                  <a:pt x="0" y="1"/>
                </a:lnTo>
                <a:close/>
              </a:path>
            </a:pathLst>
          </a:custGeom>
          <a:solidFill>
            <a:srgbClr val="005DA2"/>
          </a:solidFill>
          <a:ln>
            <a:noFill/>
          </a:ln>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cxnSp>
        <p:nvCxnSpPr>
          <p:cNvPr id="25" name="直接连接符 24"/>
          <p:cNvCxnSpPr/>
          <p:nvPr/>
        </p:nvCxnSpPr>
        <p:spPr>
          <a:xfrm>
            <a:off x="3140992" y="2100239"/>
            <a:ext cx="3765264"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3126430" y="2772050"/>
            <a:ext cx="3779828"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3140992" y="3469058"/>
            <a:ext cx="3765264"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3106463" y="4489081"/>
            <a:ext cx="3799795"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3106463" y="5498943"/>
            <a:ext cx="3799795"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0" name="TextBox 29"/>
          <p:cNvSpPr txBox="1"/>
          <p:nvPr/>
        </p:nvSpPr>
        <p:spPr>
          <a:xfrm>
            <a:off x="7086827" y="5314859"/>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31" name="TextBox 30"/>
          <p:cNvSpPr txBox="1"/>
          <p:nvPr/>
        </p:nvSpPr>
        <p:spPr>
          <a:xfrm>
            <a:off x="5766979" y="5005439"/>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2" name="TextBox 31"/>
          <p:cNvSpPr txBox="1"/>
          <p:nvPr/>
        </p:nvSpPr>
        <p:spPr>
          <a:xfrm>
            <a:off x="7086827" y="4311122"/>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33" name="TextBox 32"/>
          <p:cNvSpPr txBox="1"/>
          <p:nvPr/>
        </p:nvSpPr>
        <p:spPr>
          <a:xfrm>
            <a:off x="5766979" y="4010790"/>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4" name="TextBox 33"/>
          <p:cNvSpPr txBox="1"/>
          <p:nvPr/>
        </p:nvSpPr>
        <p:spPr>
          <a:xfrm>
            <a:off x="7086827" y="3331472"/>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35" name="TextBox 34"/>
          <p:cNvSpPr txBox="1"/>
          <p:nvPr/>
        </p:nvSpPr>
        <p:spPr>
          <a:xfrm>
            <a:off x="5766979" y="3000773"/>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6" name="TextBox 35"/>
          <p:cNvSpPr txBox="1"/>
          <p:nvPr/>
        </p:nvSpPr>
        <p:spPr>
          <a:xfrm>
            <a:off x="7086827" y="2589355"/>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7" name="TextBox 36"/>
          <p:cNvSpPr txBox="1"/>
          <p:nvPr/>
        </p:nvSpPr>
        <p:spPr>
          <a:xfrm>
            <a:off x="5766979" y="2314532"/>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8" name="TextBox 37"/>
          <p:cNvSpPr txBox="1"/>
          <p:nvPr/>
        </p:nvSpPr>
        <p:spPr>
          <a:xfrm>
            <a:off x="7086827" y="1896063"/>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9" name="TextBox 38"/>
          <p:cNvSpPr txBox="1"/>
          <p:nvPr/>
        </p:nvSpPr>
        <p:spPr>
          <a:xfrm>
            <a:off x="5766979" y="1621238"/>
            <a:ext cx="1168241" cy="389578"/>
          </a:xfrm>
          <a:prstGeom prst="rect">
            <a:avLst/>
          </a:prstGeom>
          <a:noFill/>
        </p:spPr>
        <p:txBody>
          <a:bodyPr wrap="none" lIns="96248" tIns="48125" rIns="96248" bIns="48125" rtlCol="0">
            <a:spAutoFit/>
          </a:bodyPr>
          <a:lstStyle/>
          <a:p>
            <a:pPr algn="ctr"/>
            <a:r>
              <a:rPr lang="zh-CN" altLang="en-US" sz="1900"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41"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40" name="五边形 39"/>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43" name="矩形 42"/>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0-#ppt_w/2"/>
                                              </p:val>
                                            </p:tav>
                                            <p:tav tm="100000">
                                              <p:val>
                                                <p:strVal val="#ppt_x"/>
                                              </p:val>
                                            </p:tav>
                                          </p:tavLst>
                                        </p:anim>
                                        <p:anim calcmode="lin" valueType="num">
                                          <p:cBhvr additive="base">
                                            <p:cTn id="13" dur="500" fill="hold"/>
                                            <p:tgtEl>
                                              <p:spTgt spid="4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1"/>
                                            </p:tgtEl>
                                            <p:attrNameLst>
                                              <p:attrName>ppt_y</p:attrName>
                                            </p:attrNameLst>
                                          </p:cBhvr>
                                          <p:tavLst>
                                            <p:tav tm="0">
                                              <p:val>
                                                <p:strVal val="#ppt_y"/>
                                              </p:val>
                                            </p:tav>
                                            <p:tav tm="100000">
                                              <p:val>
                                                <p:strVal val="#ppt_y"/>
                                              </p:val>
                                            </p:tav>
                                          </p:tavLst>
                                        </p:anim>
                                        <p:anim calcmode="lin" valueType="num">
                                          <p:cBhvr>
                                            <p:cTn id="1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0-#ppt_w/2"/>
                                              </p:val>
                                            </p:tav>
                                            <p:tav tm="100000">
                                              <p:val>
                                                <p:strVal val="#ppt_x"/>
                                              </p:val>
                                            </p:tav>
                                          </p:tavLst>
                                        </p:anim>
                                        <p:anim calcmode="lin" valueType="num">
                                          <p:cBhvr additive="base">
                                            <p:cTn id="26" dur="500" fill="hold"/>
                                            <p:tgtEl>
                                              <p:spTgt spid="40"/>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14:presetBounceEnd="64000">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14:bounceEnd="64000">
                                          <p:cBhvr additive="base">
                                            <p:cTn id="30" dur="1000" fill="hold"/>
                                            <p:tgtEl>
                                              <p:spTgt spid="24"/>
                                            </p:tgtEl>
                                            <p:attrNameLst>
                                              <p:attrName>ppt_x</p:attrName>
                                            </p:attrNameLst>
                                          </p:cBhvr>
                                          <p:tavLst>
                                            <p:tav tm="0">
                                              <p:val>
                                                <p:strVal val="#ppt_x"/>
                                              </p:val>
                                            </p:tav>
                                            <p:tav tm="100000">
                                              <p:val>
                                                <p:strVal val="#ppt_x"/>
                                              </p:val>
                                            </p:tav>
                                          </p:tavLst>
                                        </p:anim>
                                        <p:anim calcmode="lin" valueType="num" p14:bounceEnd="64000">
                                          <p:cBhvr additive="base">
                                            <p:cTn id="31" dur="1000" fill="hold"/>
                                            <p:tgtEl>
                                              <p:spTgt spid="24"/>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14:presetBounceEnd="64000">
                                      <p:stCondLst>
                                        <p:cond delay="200"/>
                                      </p:stCondLst>
                                      <p:childTnLst>
                                        <p:set>
                                          <p:cBhvr>
                                            <p:cTn id="33" dur="1" fill="hold">
                                              <p:stCondLst>
                                                <p:cond delay="0"/>
                                              </p:stCondLst>
                                            </p:cTn>
                                            <p:tgtEl>
                                              <p:spTgt spid="20"/>
                                            </p:tgtEl>
                                            <p:attrNameLst>
                                              <p:attrName>style.visibility</p:attrName>
                                            </p:attrNameLst>
                                          </p:cBhvr>
                                          <p:to>
                                            <p:strVal val="visible"/>
                                          </p:to>
                                        </p:set>
                                        <p:anim calcmode="lin" valueType="num" p14:bounceEnd="64000">
                                          <p:cBhvr additive="base">
                                            <p:cTn id="34" dur="1000" fill="hold"/>
                                            <p:tgtEl>
                                              <p:spTgt spid="20"/>
                                            </p:tgtEl>
                                            <p:attrNameLst>
                                              <p:attrName>ppt_x</p:attrName>
                                            </p:attrNameLst>
                                          </p:cBhvr>
                                          <p:tavLst>
                                            <p:tav tm="0">
                                              <p:val>
                                                <p:strVal val="#ppt_x"/>
                                              </p:val>
                                            </p:tav>
                                            <p:tav tm="100000">
                                              <p:val>
                                                <p:strVal val="#ppt_x"/>
                                              </p:val>
                                            </p:tav>
                                          </p:tavLst>
                                        </p:anim>
                                        <p:anim calcmode="lin" valueType="num" p14:bounceEnd="64000">
                                          <p:cBhvr additive="base">
                                            <p:cTn id="35" dur="1000" fill="hold"/>
                                            <p:tgtEl>
                                              <p:spTgt spid="20"/>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14:presetBounceEnd="64000">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14:bounceEnd="64000">
                                          <p:cBhvr additive="base">
                                            <p:cTn id="38" dur="1000" fill="hold"/>
                                            <p:tgtEl>
                                              <p:spTgt spid="23"/>
                                            </p:tgtEl>
                                            <p:attrNameLst>
                                              <p:attrName>ppt_x</p:attrName>
                                            </p:attrNameLst>
                                          </p:cBhvr>
                                          <p:tavLst>
                                            <p:tav tm="0">
                                              <p:val>
                                                <p:strVal val="#ppt_x"/>
                                              </p:val>
                                            </p:tav>
                                            <p:tav tm="100000">
                                              <p:val>
                                                <p:strVal val="#ppt_x"/>
                                              </p:val>
                                            </p:tav>
                                          </p:tavLst>
                                        </p:anim>
                                        <p:anim calcmode="lin" valueType="num" p14:bounceEnd="64000">
                                          <p:cBhvr additive="base">
                                            <p:cTn id="39" dur="1000" fill="hold"/>
                                            <p:tgtEl>
                                              <p:spTgt spid="23"/>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14:presetBounceEnd="64000">
                                      <p:stCondLst>
                                        <p:cond delay="600"/>
                                      </p:stCondLst>
                                      <p:childTnLst>
                                        <p:set>
                                          <p:cBhvr>
                                            <p:cTn id="41" dur="1" fill="hold">
                                              <p:stCondLst>
                                                <p:cond delay="0"/>
                                              </p:stCondLst>
                                            </p:cTn>
                                            <p:tgtEl>
                                              <p:spTgt spid="21"/>
                                            </p:tgtEl>
                                            <p:attrNameLst>
                                              <p:attrName>style.visibility</p:attrName>
                                            </p:attrNameLst>
                                          </p:cBhvr>
                                          <p:to>
                                            <p:strVal val="visible"/>
                                          </p:to>
                                        </p:set>
                                        <p:anim calcmode="lin" valueType="num" p14:bounceEnd="64000">
                                          <p:cBhvr additive="base">
                                            <p:cTn id="42" dur="1000" fill="hold"/>
                                            <p:tgtEl>
                                              <p:spTgt spid="21"/>
                                            </p:tgtEl>
                                            <p:attrNameLst>
                                              <p:attrName>ppt_x</p:attrName>
                                            </p:attrNameLst>
                                          </p:cBhvr>
                                          <p:tavLst>
                                            <p:tav tm="0">
                                              <p:val>
                                                <p:strVal val="#ppt_x"/>
                                              </p:val>
                                            </p:tav>
                                            <p:tav tm="100000">
                                              <p:val>
                                                <p:strVal val="#ppt_x"/>
                                              </p:val>
                                            </p:tav>
                                          </p:tavLst>
                                        </p:anim>
                                        <p:anim calcmode="lin" valueType="num" p14:bounceEnd="64000">
                                          <p:cBhvr additive="base">
                                            <p:cTn id="43" dur="1000" fill="hold"/>
                                            <p:tgtEl>
                                              <p:spTgt spid="21"/>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14:presetBounceEnd="64000">
                                      <p:stCondLst>
                                        <p:cond delay="800"/>
                                      </p:stCondLst>
                                      <p:childTnLst>
                                        <p:set>
                                          <p:cBhvr>
                                            <p:cTn id="45" dur="1" fill="hold">
                                              <p:stCondLst>
                                                <p:cond delay="0"/>
                                              </p:stCondLst>
                                            </p:cTn>
                                            <p:tgtEl>
                                              <p:spTgt spid="22"/>
                                            </p:tgtEl>
                                            <p:attrNameLst>
                                              <p:attrName>style.visibility</p:attrName>
                                            </p:attrNameLst>
                                          </p:cBhvr>
                                          <p:to>
                                            <p:strVal val="visible"/>
                                          </p:to>
                                        </p:set>
                                        <p:anim calcmode="lin" valueType="num" p14:bounceEnd="64000">
                                          <p:cBhvr additive="base">
                                            <p:cTn id="46" dur="1000" fill="hold"/>
                                            <p:tgtEl>
                                              <p:spTgt spid="22"/>
                                            </p:tgtEl>
                                            <p:attrNameLst>
                                              <p:attrName>ppt_x</p:attrName>
                                            </p:attrNameLst>
                                          </p:cBhvr>
                                          <p:tavLst>
                                            <p:tav tm="0">
                                              <p:val>
                                                <p:strVal val="#ppt_x"/>
                                              </p:val>
                                            </p:tav>
                                            <p:tav tm="100000">
                                              <p:val>
                                                <p:strVal val="#ppt_x"/>
                                              </p:val>
                                            </p:tav>
                                          </p:tavLst>
                                        </p:anim>
                                        <p:anim calcmode="lin" valueType="num" p14:bounceEnd="64000">
                                          <p:cBhvr additive="base">
                                            <p:cTn id="47" dur="1000" fill="hold"/>
                                            <p:tgtEl>
                                              <p:spTgt spid="22"/>
                                            </p:tgtEl>
                                            <p:attrNameLst>
                                              <p:attrName>ppt_y</p:attrName>
                                            </p:attrNameLst>
                                          </p:cBhvr>
                                          <p:tavLst>
                                            <p:tav tm="0">
                                              <p:val>
                                                <p:strVal val="0-#ppt_h/2"/>
                                              </p:val>
                                            </p:tav>
                                            <p:tav tm="100000">
                                              <p:val>
                                                <p:strVal val="#ppt_y"/>
                                              </p:val>
                                            </p:tav>
                                          </p:tavLst>
                                        </p:anim>
                                      </p:childTnLst>
                                    </p:cTn>
                                  </p:par>
                                </p:childTnLst>
                              </p:cTn>
                            </p:par>
                            <p:par>
                              <p:cTn id="48" fill="hold">
                                <p:stCondLst>
                                  <p:cond delay="3350"/>
                                </p:stCondLst>
                                <p:childTnLst>
                                  <p:par>
                                    <p:cTn id="49" presetID="22" presetClass="entr" presetSubtype="8"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par>
                                    <p:cTn id="55" presetID="22" presetClass="entr" presetSubtype="8"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par>
                                    <p:cTn id="58" presetID="22" presetClass="entr" presetSubtype="8"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22" presetClass="entr" presetSubtype="8"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left)">
                                          <p:cBhvr>
                                            <p:cTn id="63" dur="500"/>
                                            <p:tgtEl>
                                              <p:spTgt spid="29"/>
                                            </p:tgtEl>
                                          </p:cBhvr>
                                        </p:animEffect>
                                      </p:childTnLst>
                                    </p:cTn>
                                  </p:par>
                                </p:childTnLst>
                              </p:cTn>
                            </p:par>
                            <p:par>
                              <p:cTn id="64" fill="hold">
                                <p:stCondLst>
                                  <p:cond delay="3850"/>
                                </p:stCondLst>
                                <p:childTnLst>
                                  <p:par>
                                    <p:cTn id="65" presetID="17" presetClass="entr" presetSubtype="1" fill="hold" grpId="0" nodeType="afterEffect">
                                      <p:stCondLst>
                                        <p:cond delay="0"/>
                                      </p:stCondLst>
                                      <p:iterate type="lt">
                                        <p:tmPct val="40000"/>
                                      </p:iterate>
                                      <p:childTnLst>
                                        <p:set>
                                          <p:cBhvr>
                                            <p:cTn id="66" dur="1" fill="hold">
                                              <p:stCondLst>
                                                <p:cond delay="0"/>
                                              </p:stCondLst>
                                            </p:cTn>
                                            <p:tgtEl>
                                              <p:spTgt spid="39"/>
                                            </p:tgtEl>
                                            <p:attrNameLst>
                                              <p:attrName>style.visibility</p:attrName>
                                            </p:attrNameLst>
                                          </p:cBhvr>
                                          <p:to>
                                            <p:strVal val="visible"/>
                                          </p:to>
                                        </p:set>
                                        <p:anim calcmode="lin" valueType="num">
                                          <p:cBhvr>
                                            <p:cTn id="67" dur="250" fill="hold"/>
                                            <p:tgtEl>
                                              <p:spTgt spid="39"/>
                                            </p:tgtEl>
                                            <p:attrNameLst>
                                              <p:attrName>ppt_x</p:attrName>
                                            </p:attrNameLst>
                                          </p:cBhvr>
                                          <p:tavLst>
                                            <p:tav tm="0">
                                              <p:val>
                                                <p:strVal val="#ppt_x"/>
                                              </p:val>
                                            </p:tav>
                                            <p:tav tm="100000">
                                              <p:val>
                                                <p:strVal val="#ppt_x"/>
                                              </p:val>
                                            </p:tav>
                                          </p:tavLst>
                                        </p:anim>
                                        <p:anim calcmode="lin" valueType="num">
                                          <p:cBhvr>
                                            <p:cTn id="68" dur="250" fill="hold"/>
                                            <p:tgtEl>
                                              <p:spTgt spid="39"/>
                                            </p:tgtEl>
                                            <p:attrNameLst>
                                              <p:attrName>ppt_y</p:attrName>
                                            </p:attrNameLst>
                                          </p:cBhvr>
                                          <p:tavLst>
                                            <p:tav tm="0">
                                              <p:val>
                                                <p:strVal val="#ppt_y-#ppt_h/2"/>
                                              </p:val>
                                            </p:tav>
                                            <p:tav tm="100000">
                                              <p:val>
                                                <p:strVal val="#ppt_y"/>
                                              </p:val>
                                            </p:tav>
                                          </p:tavLst>
                                        </p:anim>
                                        <p:anim calcmode="lin" valueType="num">
                                          <p:cBhvr>
                                            <p:cTn id="69" dur="250" fill="hold"/>
                                            <p:tgtEl>
                                              <p:spTgt spid="39"/>
                                            </p:tgtEl>
                                            <p:attrNameLst>
                                              <p:attrName>ppt_w</p:attrName>
                                            </p:attrNameLst>
                                          </p:cBhvr>
                                          <p:tavLst>
                                            <p:tav tm="0">
                                              <p:val>
                                                <p:strVal val="#ppt_w"/>
                                              </p:val>
                                            </p:tav>
                                            <p:tav tm="100000">
                                              <p:val>
                                                <p:strVal val="#ppt_w"/>
                                              </p:val>
                                            </p:tav>
                                          </p:tavLst>
                                        </p:anim>
                                        <p:anim calcmode="lin" valueType="num">
                                          <p:cBhvr>
                                            <p:cTn id="70" dur="250" fill="hold"/>
                                            <p:tgtEl>
                                              <p:spTgt spid="39"/>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200"/>
                                      </p:stCondLst>
                                      <p:iterate type="lt">
                                        <p:tmPct val="40000"/>
                                      </p:iterate>
                                      <p:childTnLst>
                                        <p:set>
                                          <p:cBhvr>
                                            <p:cTn id="72" dur="1" fill="hold">
                                              <p:stCondLst>
                                                <p:cond delay="0"/>
                                              </p:stCondLst>
                                            </p:cTn>
                                            <p:tgtEl>
                                              <p:spTgt spid="37"/>
                                            </p:tgtEl>
                                            <p:attrNameLst>
                                              <p:attrName>style.visibility</p:attrName>
                                            </p:attrNameLst>
                                          </p:cBhvr>
                                          <p:to>
                                            <p:strVal val="visible"/>
                                          </p:to>
                                        </p:set>
                                        <p:anim calcmode="lin" valueType="num">
                                          <p:cBhvr>
                                            <p:cTn id="73" dur="250" fill="hold"/>
                                            <p:tgtEl>
                                              <p:spTgt spid="37"/>
                                            </p:tgtEl>
                                            <p:attrNameLst>
                                              <p:attrName>ppt_x</p:attrName>
                                            </p:attrNameLst>
                                          </p:cBhvr>
                                          <p:tavLst>
                                            <p:tav tm="0">
                                              <p:val>
                                                <p:strVal val="#ppt_x"/>
                                              </p:val>
                                            </p:tav>
                                            <p:tav tm="100000">
                                              <p:val>
                                                <p:strVal val="#ppt_x"/>
                                              </p:val>
                                            </p:tav>
                                          </p:tavLst>
                                        </p:anim>
                                        <p:anim calcmode="lin" valueType="num">
                                          <p:cBhvr>
                                            <p:cTn id="74" dur="250" fill="hold"/>
                                            <p:tgtEl>
                                              <p:spTgt spid="37"/>
                                            </p:tgtEl>
                                            <p:attrNameLst>
                                              <p:attrName>ppt_y</p:attrName>
                                            </p:attrNameLst>
                                          </p:cBhvr>
                                          <p:tavLst>
                                            <p:tav tm="0">
                                              <p:val>
                                                <p:strVal val="#ppt_y-#ppt_h/2"/>
                                              </p:val>
                                            </p:tav>
                                            <p:tav tm="100000">
                                              <p:val>
                                                <p:strVal val="#ppt_y"/>
                                              </p:val>
                                            </p:tav>
                                          </p:tavLst>
                                        </p:anim>
                                        <p:anim calcmode="lin" valueType="num">
                                          <p:cBhvr>
                                            <p:cTn id="75" dur="250" fill="hold"/>
                                            <p:tgtEl>
                                              <p:spTgt spid="37"/>
                                            </p:tgtEl>
                                            <p:attrNameLst>
                                              <p:attrName>ppt_w</p:attrName>
                                            </p:attrNameLst>
                                          </p:cBhvr>
                                          <p:tavLst>
                                            <p:tav tm="0">
                                              <p:val>
                                                <p:strVal val="#ppt_w"/>
                                              </p:val>
                                            </p:tav>
                                            <p:tav tm="100000">
                                              <p:val>
                                                <p:strVal val="#ppt_w"/>
                                              </p:val>
                                            </p:tav>
                                          </p:tavLst>
                                        </p:anim>
                                        <p:anim calcmode="lin" valueType="num">
                                          <p:cBhvr>
                                            <p:cTn id="76" dur="250" fill="hold"/>
                                            <p:tgtEl>
                                              <p:spTgt spid="37"/>
                                            </p:tgtEl>
                                            <p:attrNameLst>
                                              <p:attrName>ppt_h</p:attrName>
                                            </p:attrNameLst>
                                          </p:cBhvr>
                                          <p:tavLst>
                                            <p:tav tm="0">
                                              <p:val>
                                                <p:fltVal val="0"/>
                                              </p:val>
                                            </p:tav>
                                            <p:tav tm="100000">
                                              <p:val>
                                                <p:strVal val="#ppt_h"/>
                                              </p:val>
                                            </p:tav>
                                          </p:tavLst>
                                        </p:anim>
                                      </p:childTnLst>
                                    </p:cTn>
                                  </p:par>
                                  <p:par>
                                    <p:cTn id="77" presetID="17" presetClass="entr" presetSubtype="1" fill="hold" grpId="0" nodeType="withEffect">
                                      <p:stCondLst>
                                        <p:cond delay="400"/>
                                      </p:stCondLst>
                                      <p:iterate type="lt">
                                        <p:tmPct val="40000"/>
                                      </p:iterate>
                                      <p:childTnLst>
                                        <p:set>
                                          <p:cBhvr>
                                            <p:cTn id="78" dur="1" fill="hold">
                                              <p:stCondLst>
                                                <p:cond delay="0"/>
                                              </p:stCondLst>
                                            </p:cTn>
                                            <p:tgtEl>
                                              <p:spTgt spid="35"/>
                                            </p:tgtEl>
                                            <p:attrNameLst>
                                              <p:attrName>style.visibility</p:attrName>
                                            </p:attrNameLst>
                                          </p:cBhvr>
                                          <p:to>
                                            <p:strVal val="visible"/>
                                          </p:to>
                                        </p:set>
                                        <p:anim calcmode="lin" valueType="num">
                                          <p:cBhvr>
                                            <p:cTn id="79" dur="250" fill="hold"/>
                                            <p:tgtEl>
                                              <p:spTgt spid="35"/>
                                            </p:tgtEl>
                                            <p:attrNameLst>
                                              <p:attrName>ppt_x</p:attrName>
                                            </p:attrNameLst>
                                          </p:cBhvr>
                                          <p:tavLst>
                                            <p:tav tm="0">
                                              <p:val>
                                                <p:strVal val="#ppt_x"/>
                                              </p:val>
                                            </p:tav>
                                            <p:tav tm="100000">
                                              <p:val>
                                                <p:strVal val="#ppt_x"/>
                                              </p:val>
                                            </p:tav>
                                          </p:tavLst>
                                        </p:anim>
                                        <p:anim calcmode="lin" valueType="num">
                                          <p:cBhvr>
                                            <p:cTn id="80" dur="250" fill="hold"/>
                                            <p:tgtEl>
                                              <p:spTgt spid="35"/>
                                            </p:tgtEl>
                                            <p:attrNameLst>
                                              <p:attrName>ppt_y</p:attrName>
                                            </p:attrNameLst>
                                          </p:cBhvr>
                                          <p:tavLst>
                                            <p:tav tm="0">
                                              <p:val>
                                                <p:strVal val="#ppt_y-#ppt_h/2"/>
                                              </p:val>
                                            </p:tav>
                                            <p:tav tm="100000">
                                              <p:val>
                                                <p:strVal val="#ppt_y"/>
                                              </p:val>
                                            </p:tav>
                                          </p:tavLst>
                                        </p:anim>
                                        <p:anim calcmode="lin" valueType="num">
                                          <p:cBhvr>
                                            <p:cTn id="81" dur="250" fill="hold"/>
                                            <p:tgtEl>
                                              <p:spTgt spid="35"/>
                                            </p:tgtEl>
                                            <p:attrNameLst>
                                              <p:attrName>ppt_w</p:attrName>
                                            </p:attrNameLst>
                                          </p:cBhvr>
                                          <p:tavLst>
                                            <p:tav tm="0">
                                              <p:val>
                                                <p:strVal val="#ppt_w"/>
                                              </p:val>
                                            </p:tav>
                                            <p:tav tm="100000">
                                              <p:val>
                                                <p:strVal val="#ppt_w"/>
                                              </p:val>
                                            </p:tav>
                                          </p:tavLst>
                                        </p:anim>
                                        <p:anim calcmode="lin" valueType="num">
                                          <p:cBhvr>
                                            <p:cTn id="82" dur="250" fill="hold"/>
                                            <p:tgtEl>
                                              <p:spTgt spid="35"/>
                                            </p:tgtEl>
                                            <p:attrNameLst>
                                              <p:attrName>ppt_h</p:attrName>
                                            </p:attrNameLst>
                                          </p:cBhvr>
                                          <p:tavLst>
                                            <p:tav tm="0">
                                              <p:val>
                                                <p:fltVal val="0"/>
                                              </p:val>
                                            </p:tav>
                                            <p:tav tm="100000">
                                              <p:val>
                                                <p:strVal val="#ppt_h"/>
                                              </p:val>
                                            </p:tav>
                                          </p:tavLst>
                                        </p:anim>
                                      </p:childTnLst>
                                    </p:cTn>
                                  </p:par>
                                  <p:par>
                                    <p:cTn id="83" presetID="17" presetClass="entr" presetSubtype="1" fill="hold" grpId="0" nodeType="withEffect">
                                      <p:stCondLst>
                                        <p:cond delay="600"/>
                                      </p:stCondLst>
                                      <p:iterate type="lt">
                                        <p:tmPct val="40000"/>
                                      </p:iterate>
                                      <p:childTnLst>
                                        <p:set>
                                          <p:cBhvr>
                                            <p:cTn id="84" dur="1" fill="hold">
                                              <p:stCondLst>
                                                <p:cond delay="0"/>
                                              </p:stCondLst>
                                            </p:cTn>
                                            <p:tgtEl>
                                              <p:spTgt spid="33"/>
                                            </p:tgtEl>
                                            <p:attrNameLst>
                                              <p:attrName>style.visibility</p:attrName>
                                            </p:attrNameLst>
                                          </p:cBhvr>
                                          <p:to>
                                            <p:strVal val="visible"/>
                                          </p:to>
                                        </p:set>
                                        <p:anim calcmode="lin" valueType="num">
                                          <p:cBhvr>
                                            <p:cTn id="85" dur="250" fill="hold"/>
                                            <p:tgtEl>
                                              <p:spTgt spid="33"/>
                                            </p:tgtEl>
                                            <p:attrNameLst>
                                              <p:attrName>ppt_x</p:attrName>
                                            </p:attrNameLst>
                                          </p:cBhvr>
                                          <p:tavLst>
                                            <p:tav tm="0">
                                              <p:val>
                                                <p:strVal val="#ppt_x"/>
                                              </p:val>
                                            </p:tav>
                                            <p:tav tm="100000">
                                              <p:val>
                                                <p:strVal val="#ppt_x"/>
                                              </p:val>
                                            </p:tav>
                                          </p:tavLst>
                                        </p:anim>
                                        <p:anim calcmode="lin" valueType="num">
                                          <p:cBhvr>
                                            <p:cTn id="86" dur="250" fill="hold"/>
                                            <p:tgtEl>
                                              <p:spTgt spid="33"/>
                                            </p:tgtEl>
                                            <p:attrNameLst>
                                              <p:attrName>ppt_y</p:attrName>
                                            </p:attrNameLst>
                                          </p:cBhvr>
                                          <p:tavLst>
                                            <p:tav tm="0">
                                              <p:val>
                                                <p:strVal val="#ppt_y-#ppt_h/2"/>
                                              </p:val>
                                            </p:tav>
                                            <p:tav tm="100000">
                                              <p:val>
                                                <p:strVal val="#ppt_y"/>
                                              </p:val>
                                            </p:tav>
                                          </p:tavLst>
                                        </p:anim>
                                        <p:anim calcmode="lin" valueType="num">
                                          <p:cBhvr>
                                            <p:cTn id="87" dur="250" fill="hold"/>
                                            <p:tgtEl>
                                              <p:spTgt spid="33"/>
                                            </p:tgtEl>
                                            <p:attrNameLst>
                                              <p:attrName>ppt_w</p:attrName>
                                            </p:attrNameLst>
                                          </p:cBhvr>
                                          <p:tavLst>
                                            <p:tav tm="0">
                                              <p:val>
                                                <p:strVal val="#ppt_w"/>
                                              </p:val>
                                            </p:tav>
                                            <p:tav tm="100000">
                                              <p:val>
                                                <p:strVal val="#ppt_w"/>
                                              </p:val>
                                            </p:tav>
                                          </p:tavLst>
                                        </p:anim>
                                        <p:anim calcmode="lin" valueType="num">
                                          <p:cBhvr>
                                            <p:cTn id="88" dur="250" fill="hold"/>
                                            <p:tgtEl>
                                              <p:spTgt spid="33"/>
                                            </p:tgtEl>
                                            <p:attrNameLst>
                                              <p:attrName>ppt_h</p:attrName>
                                            </p:attrNameLst>
                                          </p:cBhvr>
                                          <p:tavLst>
                                            <p:tav tm="0">
                                              <p:val>
                                                <p:fltVal val="0"/>
                                              </p:val>
                                            </p:tav>
                                            <p:tav tm="100000">
                                              <p:val>
                                                <p:strVal val="#ppt_h"/>
                                              </p:val>
                                            </p:tav>
                                          </p:tavLst>
                                        </p:anim>
                                      </p:childTnLst>
                                    </p:cTn>
                                  </p:par>
                                  <p:par>
                                    <p:cTn id="89" presetID="17" presetClass="entr" presetSubtype="1" fill="hold" grpId="0" nodeType="withEffect">
                                      <p:stCondLst>
                                        <p:cond delay="800"/>
                                      </p:stCondLst>
                                      <p:iterate type="lt">
                                        <p:tmPct val="40000"/>
                                      </p:iterate>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ppt_x</p:attrName>
                                            </p:attrNameLst>
                                          </p:cBhvr>
                                          <p:tavLst>
                                            <p:tav tm="0">
                                              <p:val>
                                                <p:strVal val="#ppt_x"/>
                                              </p:val>
                                            </p:tav>
                                            <p:tav tm="100000">
                                              <p:val>
                                                <p:strVal val="#ppt_x"/>
                                              </p:val>
                                            </p:tav>
                                          </p:tavLst>
                                        </p:anim>
                                        <p:anim calcmode="lin" valueType="num">
                                          <p:cBhvr>
                                            <p:cTn id="92" dur="250" fill="hold"/>
                                            <p:tgtEl>
                                              <p:spTgt spid="31"/>
                                            </p:tgtEl>
                                            <p:attrNameLst>
                                              <p:attrName>ppt_y</p:attrName>
                                            </p:attrNameLst>
                                          </p:cBhvr>
                                          <p:tavLst>
                                            <p:tav tm="0">
                                              <p:val>
                                                <p:strVal val="#ppt_y-#ppt_h/2"/>
                                              </p:val>
                                            </p:tav>
                                            <p:tav tm="100000">
                                              <p:val>
                                                <p:strVal val="#ppt_y"/>
                                              </p:val>
                                            </p:tav>
                                          </p:tavLst>
                                        </p:anim>
                                        <p:anim calcmode="lin" valueType="num">
                                          <p:cBhvr>
                                            <p:cTn id="93" dur="250" fill="hold"/>
                                            <p:tgtEl>
                                              <p:spTgt spid="31"/>
                                            </p:tgtEl>
                                            <p:attrNameLst>
                                              <p:attrName>ppt_w</p:attrName>
                                            </p:attrNameLst>
                                          </p:cBhvr>
                                          <p:tavLst>
                                            <p:tav tm="0">
                                              <p:val>
                                                <p:strVal val="#ppt_w"/>
                                              </p:val>
                                            </p:tav>
                                            <p:tav tm="100000">
                                              <p:val>
                                                <p:strVal val="#ppt_w"/>
                                              </p:val>
                                            </p:tav>
                                          </p:tavLst>
                                        </p:anim>
                                        <p:anim calcmode="lin" valueType="num">
                                          <p:cBhvr>
                                            <p:cTn id="94" dur="250" fill="hold"/>
                                            <p:tgtEl>
                                              <p:spTgt spid="31"/>
                                            </p:tgtEl>
                                            <p:attrNameLst>
                                              <p:attrName>ppt_h</p:attrName>
                                            </p:attrNameLst>
                                          </p:cBhvr>
                                          <p:tavLst>
                                            <p:tav tm="0">
                                              <p:val>
                                                <p:fltVal val="0"/>
                                              </p:val>
                                            </p:tav>
                                            <p:tav tm="100000">
                                              <p:val>
                                                <p:strVal val="#ppt_h"/>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left)">
                                          <p:cBhvr>
                                            <p:cTn id="98" dur="500"/>
                                            <p:tgtEl>
                                              <p:spTgt spid="38"/>
                                            </p:tgtEl>
                                          </p:cBhvr>
                                        </p:animEffect>
                                      </p:childTnLst>
                                    </p:cTn>
                                  </p:par>
                                  <p:par>
                                    <p:cTn id="99" presetID="22" presetClass="entr" presetSubtype="8" fill="hold" grpId="0" nodeType="withEffect">
                                      <p:stCondLst>
                                        <p:cond delay="200"/>
                                      </p:stCondLst>
                                      <p:childTnLst>
                                        <p:set>
                                          <p:cBhvr>
                                            <p:cTn id="100" dur="1" fill="hold">
                                              <p:stCondLst>
                                                <p:cond delay="0"/>
                                              </p:stCondLst>
                                            </p:cTn>
                                            <p:tgtEl>
                                              <p:spTgt spid="36"/>
                                            </p:tgtEl>
                                            <p:attrNameLst>
                                              <p:attrName>style.visibility</p:attrName>
                                            </p:attrNameLst>
                                          </p:cBhvr>
                                          <p:to>
                                            <p:strVal val="visible"/>
                                          </p:to>
                                        </p:set>
                                        <p:animEffect transition="in" filter="wipe(left)">
                                          <p:cBhvr>
                                            <p:cTn id="101" dur="500"/>
                                            <p:tgtEl>
                                              <p:spTgt spid="36"/>
                                            </p:tgtEl>
                                          </p:cBhvr>
                                        </p:animEffect>
                                      </p:childTnLst>
                                    </p:cTn>
                                  </p:par>
                                  <p:par>
                                    <p:cTn id="102" presetID="22" presetClass="entr" presetSubtype="8" fill="hold" grpId="0" nodeType="withEffect">
                                      <p:stCondLst>
                                        <p:cond delay="40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600"/>
                                      </p:stCondLst>
                                      <p:childTnLst>
                                        <p:set>
                                          <p:cBhvr>
                                            <p:cTn id="106" dur="1" fill="hold">
                                              <p:stCondLst>
                                                <p:cond delay="0"/>
                                              </p:stCondLst>
                                            </p:cTn>
                                            <p:tgtEl>
                                              <p:spTgt spid="32"/>
                                            </p:tgtEl>
                                            <p:attrNameLst>
                                              <p:attrName>style.visibility</p:attrName>
                                            </p:attrNameLst>
                                          </p:cBhvr>
                                          <p:to>
                                            <p:strVal val="visible"/>
                                          </p:to>
                                        </p:set>
                                        <p:animEffect transition="in" filter="wipe(left)">
                                          <p:cBhvr>
                                            <p:cTn id="107" dur="500"/>
                                            <p:tgtEl>
                                              <p:spTgt spid="32"/>
                                            </p:tgtEl>
                                          </p:cBhvr>
                                        </p:animEffect>
                                      </p:childTnLst>
                                    </p:cTn>
                                  </p:par>
                                  <p:par>
                                    <p:cTn id="108" presetID="22" presetClass="entr" presetSubtype="8" fill="hold" grpId="0" nodeType="withEffect">
                                      <p:stCondLst>
                                        <p:cond delay="800"/>
                                      </p:stCondLst>
                                      <p:childTnLst>
                                        <p:set>
                                          <p:cBhvr>
                                            <p:cTn id="109" dur="1" fill="hold">
                                              <p:stCondLst>
                                                <p:cond delay="0"/>
                                              </p:stCondLst>
                                            </p:cTn>
                                            <p:tgtEl>
                                              <p:spTgt spid="30"/>
                                            </p:tgtEl>
                                            <p:attrNameLst>
                                              <p:attrName>style.visibility</p:attrName>
                                            </p:attrNameLst>
                                          </p:cBhvr>
                                          <p:to>
                                            <p:strVal val="visible"/>
                                          </p:to>
                                        </p:set>
                                        <p:animEffect transition="in" filter="wipe(left)">
                                          <p:cBhvr>
                                            <p:cTn id="1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 grpId="0"/>
          <p:bldP spid="31" grpId="0"/>
          <p:bldP spid="32" grpId="0"/>
          <p:bldP spid="33" grpId="0"/>
          <p:bldP spid="34" grpId="0"/>
          <p:bldP spid="35" grpId="0"/>
          <p:bldP spid="36" grpId="0"/>
          <p:bldP spid="37" grpId="0"/>
          <p:bldP spid="38" grpId="0"/>
          <p:bldP spid="39" grpId="0"/>
          <p:bldP spid="41" grpId="0"/>
          <p:bldP spid="40" grpId="0" animBg="1"/>
          <p:bldP spid="42" grpId="0" animBg="1"/>
          <p:bldP spid="4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0-#ppt_w/2"/>
                                              </p:val>
                                            </p:tav>
                                            <p:tav tm="100000">
                                              <p:val>
                                                <p:strVal val="#ppt_x"/>
                                              </p:val>
                                            </p:tav>
                                          </p:tavLst>
                                        </p:anim>
                                        <p:anim calcmode="lin" valueType="num">
                                          <p:cBhvr additive="base">
                                            <p:cTn id="13" dur="500" fill="hold"/>
                                            <p:tgtEl>
                                              <p:spTgt spid="4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1"/>
                                            </p:tgtEl>
                                            <p:attrNameLst>
                                              <p:attrName>ppt_y</p:attrName>
                                            </p:attrNameLst>
                                          </p:cBhvr>
                                          <p:tavLst>
                                            <p:tav tm="0">
                                              <p:val>
                                                <p:strVal val="#ppt_y"/>
                                              </p:val>
                                            </p:tav>
                                            <p:tav tm="100000">
                                              <p:val>
                                                <p:strVal val="#ppt_y"/>
                                              </p:val>
                                            </p:tav>
                                          </p:tavLst>
                                        </p:anim>
                                        <p:anim calcmode="lin" valueType="num">
                                          <p:cBhvr>
                                            <p:cTn id="1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0-#ppt_w/2"/>
                                              </p:val>
                                            </p:tav>
                                            <p:tav tm="100000">
                                              <p:val>
                                                <p:strVal val="#ppt_x"/>
                                              </p:val>
                                            </p:tav>
                                          </p:tavLst>
                                        </p:anim>
                                        <p:anim calcmode="lin" valueType="num">
                                          <p:cBhvr additive="base">
                                            <p:cTn id="26" dur="500" fill="hold"/>
                                            <p:tgtEl>
                                              <p:spTgt spid="40"/>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1000" fill="hold"/>
                                            <p:tgtEl>
                                              <p:spTgt spid="24"/>
                                            </p:tgtEl>
                                            <p:attrNameLst>
                                              <p:attrName>ppt_x</p:attrName>
                                            </p:attrNameLst>
                                          </p:cBhvr>
                                          <p:tavLst>
                                            <p:tav tm="0">
                                              <p:val>
                                                <p:strVal val="#ppt_x"/>
                                              </p:val>
                                            </p:tav>
                                            <p:tav tm="100000">
                                              <p:val>
                                                <p:strVal val="#ppt_x"/>
                                              </p:val>
                                            </p:tav>
                                          </p:tavLst>
                                        </p:anim>
                                        <p:anim calcmode="lin" valueType="num">
                                          <p:cBhvr additive="base">
                                            <p:cTn id="31" dur="1000" fill="hold"/>
                                            <p:tgtEl>
                                              <p:spTgt spid="24"/>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20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1000" fill="hold"/>
                                            <p:tgtEl>
                                              <p:spTgt spid="20"/>
                                            </p:tgtEl>
                                            <p:attrNameLst>
                                              <p:attrName>ppt_x</p:attrName>
                                            </p:attrNameLst>
                                          </p:cBhvr>
                                          <p:tavLst>
                                            <p:tav tm="0">
                                              <p:val>
                                                <p:strVal val="#ppt_x"/>
                                              </p:val>
                                            </p:tav>
                                            <p:tav tm="100000">
                                              <p:val>
                                                <p:strVal val="#ppt_x"/>
                                              </p:val>
                                            </p:tav>
                                          </p:tavLst>
                                        </p:anim>
                                        <p:anim calcmode="lin" valueType="num">
                                          <p:cBhvr additive="base">
                                            <p:cTn id="35" dur="1000" fill="hold"/>
                                            <p:tgtEl>
                                              <p:spTgt spid="20"/>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1000" fill="hold"/>
                                            <p:tgtEl>
                                              <p:spTgt spid="23"/>
                                            </p:tgtEl>
                                            <p:attrNameLst>
                                              <p:attrName>ppt_x</p:attrName>
                                            </p:attrNameLst>
                                          </p:cBhvr>
                                          <p:tavLst>
                                            <p:tav tm="0">
                                              <p:val>
                                                <p:strVal val="#ppt_x"/>
                                              </p:val>
                                            </p:tav>
                                            <p:tav tm="100000">
                                              <p:val>
                                                <p:strVal val="#ppt_x"/>
                                              </p:val>
                                            </p:tav>
                                          </p:tavLst>
                                        </p:anim>
                                        <p:anim calcmode="lin" valueType="num">
                                          <p:cBhvr additive="base">
                                            <p:cTn id="39" dur="1000" fill="hold"/>
                                            <p:tgtEl>
                                              <p:spTgt spid="23"/>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60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1000" fill="hold"/>
                                            <p:tgtEl>
                                              <p:spTgt spid="21"/>
                                            </p:tgtEl>
                                            <p:attrNameLst>
                                              <p:attrName>ppt_x</p:attrName>
                                            </p:attrNameLst>
                                          </p:cBhvr>
                                          <p:tavLst>
                                            <p:tav tm="0">
                                              <p:val>
                                                <p:strVal val="#ppt_x"/>
                                              </p:val>
                                            </p:tav>
                                            <p:tav tm="100000">
                                              <p:val>
                                                <p:strVal val="#ppt_x"/>
                                              </p:val>
                                            </p:tav>
                                          </p:tavLst>
                                        </p:anim>
                                        <p:anim calcmode="lin" valueType="num">
                                          <p:cBhvr additive="base">
                                            <p:cTn id="43" dur="1000" fill="hold"/>
                                            <p:tgtEl>
                                              <p:spTgt spid="21"/>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80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1000" fill="hold"/>
                                            <p:tgtEl>
                                              <p:spTgt spid="22"/>
                                            </p:tgtEl>
                                            <p:attrNameLst>
                                              <p:attrName>ppt_x</p:attrName>
                                            </p:attrNameLst>
                                          </p:cBhvr>
                                          <p:tavLst>
                                            <p:tav tm="0">
                                              <p:val>
                                                <p:strVal val="#ppt_x"/>
                                              </p:val>
                                            </p:tav>
                                            <p:tav tm="100000">
                                              <p:val>
                                                <p:strVal val="#ppt_x"/>
                                              </p:val>
                                            </p:tav>
                                          </p:tavLst>
                                        </p:anim>
                                        <p:anim calcmode="lin" valueType="num">
                                          <p:cBhvr additive="base">
                                            <p:cTn id="47" dur="1000" fill="hold"/>
                                            <p:tgtEl>
                                              <p:spTgt spid="22"/>
                                            </p:tgtEl>
                                            <p:attrNameLst>
                                              <p:attrName>ppt_y</p:attrName>
                                            </p:attrNameLst>
                                          </p:cBhvr>
                                          <p:tavLst>
                                            <p:tav tm="0">
                                              <p:val>
                                                <p:strVal val="0-#ppt_h/2"/>
                                              </p:val>
                                            </p:tav>
                                            <p:tav tm="100000">
                                              <p:val>
                                                <p:strVal val="#ppt_y"/>
                                              </p:val>
                                            </p:tav>
                                          </p:tavLst>
                                        </p:anim>
                                      </p:childTnLst>
                                    </p:cTn>
                                  </p:par>
                                </p:childTnLst>
                              </p:cTn>
                            </p:par>
                            <p:par>
                              <p:cTn id="48" fill="hold">
                                <p:stCondLst>
                                  <p:cond delay="3350"/>
                                </p:stCondLst>
                                <p:childTnLst>
                                  <p:par>
                                    <p:cTn id="49" presetID="22" presetClass="entr" presetSubtype="8"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par>
                                    <p:cTn id="55" presetID="22" presetClass="entr" presetSubtype="8"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par>
                                    <p:cTn id="58" presetID="22" presetClass="entr" presetSubtype="8"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22" presetClass="entr" presetSubtype="8"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left)">
                                          <p:cBhvr>
                                            <p:cTn id="63" dur="500"/>
                                            <p:tgtEl>
                                              <p:spTgt spid="29"/>
                                            </p:tgtEl>
                                          </p:cBhvr>
                                        </p:animEffect>
                                      </p:childTnLst>
                                    </p:cTn>
                                  </p:par>
                                </p:childTnLst>
                              </p:cTn>
                            </p:par>
                            <p:par>
                              <p:cTn id="64" fill="hold">
                                <p:stCondLst>
                                  <p:cond delay="3850"/>
                                </p:stCondLst>
                                <p:childTnLst>
                                  <p:par>
                                    <p:cTn id="65" presetID="17" presetClass="entr" presetSubtype="1" fill="hold" grpId="0" nodeType="afterEffect">
                                      <p:stCondLst>
                                        <p:cond delay="0"/>
                                      </p:stCondLst>
                                      <p:iterate type="lt">
                                        <p:tmPct val="40000"/>
                                      </p:iterate>
                                      <p:childTnLst>
                                        <p:set>
                                          <p:cBhvr>
                                            <p:cTn id="66" dur="1" fill="hold">
                                              <p:stCondLst>
                                                <p:cond delay="0"/>
                                              </p:stCondLst>
                                            </p:cTn>
                                            <p:tgtEl>
                                              <p:spTgt spid="39"/>
                                            </p:tgtEl>
                                            <p:attrNameLst>
                                              <p:attrName>style.visibility</p:attrName>
                                            </p:attrNameLst>
                                          </p:cBhvr>
                                          <p:to>
                                            <p:strVal val="visible"/>
                                          </p:to>
                                        </p:set>
                                        <p:anim calcmode="lin" valueType="num">
                                          <p:cBhvr>
                                            <p:cTn id="67" dur="250" fill="hold"/>
                                            <p:tgtEl>
                                              <p:spTgt spid="39"/>
                                            </p:tgtEl>
                                            <p:attrNameLst>
                                              <p:attrName>ppt_x</p:attrName>
                                            </p:attrNameLst>
                                          </p:cBhvr>
                                          <p:tavLst>
                                            <p:tav tm="0">
                                              <p:val>
                                                <p:strVal val="#ppt_x"/>
                                              </p:val>
                                            </p:tav>
                                            <p:tav tm="100000">
                                              <p:val>
                                                <p:strVal val="#ppt_x"/>
                                              </p:val>
                                            </p:tav>
                                          </p:tavLst>
                                        </p:anim>
                                        <p:anim calcmode="lin" valueType="num">
                                          <p:cBhvr>
                                            <p:cTn id="68" dur="250" fill="hold"/>
                                            <p:tgtEl>
                                              <p:spTgt spid="39"/>
                                            </p:tgtEl>
                                            <p:attrNameLst>
                                              <p:attrName>ppt_y</p:attrName>
                                            </p:attrNameLst>
                                          </p:cBhvr>
                                          <p:tavLst>
                                            <p:tav tm="0">
                                              <p:val>
                                                <p:strVal val="#ppt_y-#ppt_h/2"/>
                                              </p:val>
                                            </p:tav>
                                            <p:tav tm="100000">
                                              <p:val>
                                                <p:strVal val="#ppt_y"/>
                                              </p:val>
                                            </p:tav>
                                          </p:tavLst>
                                        </p:anim>
                                        <p:anim calcmode="lin" valueType="num">
                                          <p:cBhvr>
                                            <p:cTn id="69" dur="250" fill="hold"/>
                                            <p:tgtEl>
                                              <p:spTgt spid="39"/>
                                            </p:tgtEl>
                                            <p:attrNameLst>
                                              <p:attrName>ppt_w</p:attrName>
                                            </p:attrNameLst>
                                          </p:cBhvr>
                                          <p:tavLst>
                                            <p:tav tm="0">
                                              <p:val>
                                                <p:strVal val="#ppt_w"/>
                                              </p:val>
                                            </p:tav>
                                            <p:tav tm="100000">
                                              <p:val>
                                                <p:strVal val="#ppt_w"/>
                                              </p:val>
                                            </p:tav>
                                          </p:tavLst>
                                        </p:anim>
                                        <p:anim calcmode="lin" valueType="num">
                                          <p:cBhvr>
                                            <p:cTn id="70" dur="250" fill="hold"/>
                                            <p:tgtEl>
                                              <p:spTgt spid="39"/>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200"/>
                                      </p:stCondLst>
                                      <p:iterate type="lt">
                                        <p:tmPct val="40000"/>
                                      </p:iterate>
                                      <p:childTnLst>
                                        <p:set>
                                          <p:cBhvr>
                                            <p:cTn id="72" dur="1" fill="hold">
                                              <p:stCondLst>
                                                <p:cond delay="0"/>
                                              </p:stCondLst>
                                            </p:cTn>
                                            <p:tgtEl>
                                              <p:spTgt spid="37"/>
                                            </p:tgtEl>
                                            <p:attrNameLst>
                                              <p:attrName>style.visibility</p:attrName>
                                            </p:attrNameLst>
                                          </p:cBhvr>
                                          <p:to>
                                            <p:strVal val="visible"/>
                                          </p:to>
                                        </p:set>
                                        <p:anim calcmode="lin" valueType="num">
                                          <p:cBhvr>
                                            <p:cTn id="73" dur="250" fill="hold"/>
                                            <p:tgtEl>
                                              <p:spTgt spid="37"/>
                                            </p:tgtEl>
                                            <p:attrNameLst>
                                              <p:attrName>ppt_x</p:attrName>
                                            </p:attrNameLst>
                                          </p:cBhvr>
                                          <p:tavLst>
                                            <p:tav tm="0">
                                              <p:val>
                                                <p:strVal val="#ppt_x"/>
                                              </p:val>
                                            </p:tav>
                                            <p:tav tm="100000">
                                              <p:val>
                                                <p:strVal val="#ppt_x"/>
                                              </p:val>
                                            </p:tav>
                                          </p:tavLst>
                                        </p:anim>
                                        <p:anim calcmode="lin" valueType="num">
                                          <p:cBhvr>
                                            <p:cTn id="74" dur="250" fill="hold"/>
                                            <p:tgtEl>
                                              <p:spTgt spid="37"/>
                                            </p:tgtEl>
                                            <p:attrNameLst>
                                              <p:attrName>ppt_y</p:attrName>
                                            </p:attrNameLst>
                                          </p:cBhvr>
                                          <p:tavLst>
                                            <p:tav tm="0">
                                              <p:val>
                                                <p:strVal val="#ppt_y-#ppt_h/2"/>
                                              </p:val>
                                            </p:tav>
                                            <p:tav tm="100000">
                                              <p:val>
                                                <p:strVal val="#ppt_y"/>
                                              </p:val>
                                            </p:tav>
                                          </p:tavLst>
                                        </p:anim>
                                        <p:anim calcmode="lin" valueType="num">
                                          <p:cBhvr>
                                            <p:cTn id="75" dur="250" fill="hold"/>
                                            <p:tgtEl>
                                              <p:spTgt spid="37"/>
                                            </p:tgtEl>
                                            <p:attrNameLst>
                                              <p:attrName>ppt_w</p:attrName>
                                            </p:attrNameLst>
                                          </p:cBhvr>
                                          <p:tavLst>
                                            <p:tav tm="0">
                                              <p:val>
                                                <p:strVal val="#ppt_w"/>
                                              </p:val>
                                            </p:tav>
                                            <p:tav tm="100000">
                                              <p:val>
                                                <p:strVal val="#ppt_w"/>
                                              </p:val>
                                            </p:tav>
                                          </p:tavLst>
                                        </p:anim>
                                        <p:anim calcmode="lin" valueType="num">
                                          <p:cBhvr>
                                            <p:cTn id="76" dur="250" fill="hold"/>
                                            <p:tgtEl>
                                              <p:spTgt spid="37"/>
                                            </p:tgtEl>
                                            <p:attrNameLst>
                                              <p:attrName>ppt_h</p:attrName>
                                            </p:attrNameLst>
                                          </p:cBhvr>
                                          <p:tavLst>
                                            <p:tav tm="0">
                                              <p:val>
                                                <p:fltVal val="0"/>
                                              </p:val>
                                            </p:tav>
                                            <p:tav tm="100000">
                                              <p:val>
                                                <p:strVal val="#ppt_h"/>
                                              </p:val>
                                            </p:tav>
                                          </p:tavLst>
                                        </p:anim>
                                      </p:childTnLst>
                                    </p:cTn>
                                  </p:par>
                                  <p:par>
                                    <p:cTn id="77" presetID="17" presetClass="entr" presetSubtype="1" fill="hold" grpId="0" nodeType="withEffect">
                                      <p:stCondLst>
                                        <p:cond delay="400"/>
                                      </p:stCondLst>
                                      <p:iterate type="lt">
                                        <p:tmPct val="40000"/>
                                      </p:iterate>
                                      <p:childTnLst>
                                        <p:set>
                                          <p:cBhvr>
                                            <p:cTn id="78" dur="1" fill="hold">
                                              <p:stCondLst>
                                                <p:cond delay="0"/>
                                              </p:stCondLst>
                                            </p:cTn>
                                            <p:tgtEl>
                                              <p:spTgt spid="35"/>
                                            </p:tgtEl>
                                            <p:attrNameLst>
                                              <p:attrName>style.visibility</p:attrName>
                                            </p:attrNameLst>
                                          </p:cBhvr>
                                          <p:to>
                                            <p:strVal val="visible"/>
                                          </p:to>
                                        </p:set>
                                        <p:anim calcmode="lin" valueType="num">
                                          <p:cBhvr>
                                            <p:cTn id="79" dur="250" fill="hold"/>
                                            <p:tgtEl>
                                              <p:spTgt spid="35"/>
                                            </p:tgtEl>
                                            <p:attrNameLst>
                                              <p:attrName>ppt_x</p:attrName>
                                            </p:attrNameLst>
                                          </p:cBhvr>
                                          <p:tavLst>
                                            <p:tav tm="0">
                                              <p:val>
                                                <p:strVal val="#ppt_x"/>
                                              </p:val>
                                            </p:tav>
                                            <p:tav tm="100000">
                                              <p:val>
                                                <p:strVal val="#ppt_x"/>
                                              </p:val>
                                            </p:tav>
                                          </p:tavLst>
                                        </p:anim>
                                        <p:anim calcmode="lin" valueType="num">
                                          <p:cBhvr>
                                            <p:cTn id="80" dur="250" fill="hold"/>
                                            <p:tgtEl>
                                              <p:spTgt spid="35"/>
                                            </p:tgtEl>
                                            <p:attrNameLst>
                                              <p:attrName>ppt_y</p:attrName>
                                            </p:attrNameLst>
                                          </p:cBhvr>
                                          <p:tavLst>
                                            <p:tav tm="0">
                                              <p:val>
                                                <p:strVal val="#ppt_y-#ppt_h/2"/>
                                              </p:val>
                                            </p:tav>
                                            <p:tav tm="100000">
                                              <p:val>
                                                <p:strVal val="#ppt_y"/>
                                              </p:val>
                                            </p:tav>
                                          </p:tavLst>
                                        </p:anim>
                                        <p:anim calcmode="lin" valueType="num">
                                          <p:cBhvr>
                                            <p:cTn id="81" dur="250" fill="hold"/>
                                            <p:tgtEl>
                                              <p:spTgt spid="35"/>
                                            </p:tgtEl>
                                            <p:attrNameLst>
                                              <p:attrName>ppt_w</p:attrName>
                                            </p:attrNameLst>
                                          </p:cBhvr>
                                          <p:tavLst>
                                            <p:tav tm="0">
                                              <p:val>
                                                <p:strVal val="#ppt_w"/>
                                              </p:val>
                                            </p:tav>
                                            <p:tav tm="100000">
                                              <p:val>
                                                <p:strVal val="#ppt_w"/>
                                              </p:val>
                                            </p:tav>
                                          </p:tavLst>
                                        </p:anim>
                                        <p:anim calcmode="lin" valueType="num">
                                          <p:cBhvr>
                                            <p:cTn id="82" dur="250" fill="hold"/>
                                            <p:tgtEl>
                                              <p:spTgt spid="35"/>
                                            </p:tgtEl>
                                            <p:attrNameLst>
                                              <p:attrName>ppt_h</p:attrName>
                                            </p:attrNameLst>
                                          </p:cBhvr>
                                          <p:tavLst>
                                            <p:tav tm="0">
                                              <p:val>
                                                <p:fltVal val="0"/>
                                              </p:val>
                                            </p:tav>
                                            <p:tav tm="100000">
                                              <p:val>
                                                <p:strVal val="#ppt_h"/>
                                              </p:val>
                                            </p:tav>
                                          </p:tavLst>
                                        </p:anim>
                                      </p:childTnLst>
                                    </p:cTn>
                                  </p:par>
                                  <p:par>
                                    <p:cTn id="83" presetID="17" presetClass="entr" presetSubtype="1" fill="hold" grpId="0" nodeType="withEffect">
                                      <p:stCondLst>
                                        <p:cond delay="600"/>
                                      </p:stCondLst>
                                      <p:iterate type="lt">
                                        <p:tmPct val="40000"/>
                                      </p:iterate>
                                      <p:childTnLst>
                                        <p:set>
                                          <p:cBhvr>
                                            <p:cTn id="84" dur="1" fill="hold">
                                              <p:stCondLst>
                                                <p:cond delay="0"/>
                                              </p:stCondLst>
                                            </p:cTn>
                                            <p:tgtEl>
                                              <p:spTgt spid="33"/>
                                            </p:tgtEl>
                                            <p:attrNameLst>
                                              <p:attrName>style.visibility</p:attrName>
                                            </p:attrNameLst>
                                          </p:cBhvr>
                                          <p:to>
                                            <p:strVal val="visible"/>
                                          </p:to>
                                        </p:set>
                                        <p:anim calcmode="lin" valueType="num">
                                          <p:cBhvr>
                                            <p:cTn id="85" dur="250" fill="hold"/>
                                            <p:tgtEl>
                                              <p:spTgt spid="33"/>
                                            </p:tgtEl>
                                            <p:attrNameLst>
                                              <p:attrName>ppt_x</p:attrName>
                                            </p:attrNameLst>
                                          </p:cBhvr>
                                          <p:tavLst>
                                            <p:tav tm="0">
                                              <p:val>
                                                <p:strVal val="#ppt_x"/>
                                              </p:val>
                                            </p:tav>
                                            <p:tav tm="100000">
                                              <p:val>
                                                <p:strVal val="#ppt_x"/>
                                              </p:val>
                                            </p:tav>
                                          </p:tavLst>
                                        </p:anim>
                                        <p:anim calcmode="lin" valueType="num">
                                          <p:cBhvr>
                                            <p:cTn id="86" dur="250" fill="hold"/>
                                            <p:tgtEl>
                                              <p:spTgt spid="33"/>
                                            </p:tgtEl>
                                            <p:attrNameLst>
                                              <p:attrName>ppt_y</p:attrName>
                                            </p:attrNameLst>
                                          </p:cBhvr>
                                          <p:tavLst>
                                            <p:tav tm="0">
                                              <p:val>
                                                <p:strVal val="#ppt_y-#ppt_h/2"/>
                                              </p:val>
                                            </p:tav>
                                            <p:tav tm="100000">
                                              <p:val>
                                                <p:strVal val="#ppt_y"/>
                                              </p:val>
                                            </p:tav>
                                          </p:tavLst>
                                        </p:anim>
                                        <p:anim calcmode="lin" valueType="num">
                                          <p:cBhvr>
                                            <p:cTn id="87" dur="250" fill="hold"/>
                                            <p:tgtEl>
                                              <p:spTgt spid="33"/>
                                            </p:tgtEl>
                                            <p:attrNameLst>
                                              <p:attrName>ppt_w</p:attrName>
                                            </p:attrNameLst>
                                          </p:cBhvr>
                                          <p:tavLst>
                                            <p:tav tm="0">
                                              <p:val>
                                                <p:strVal val="#ppt_w"/>
                                              </p:val>
                                            </p:tav>
                                            <p:tav tm="100000">
                                              <p:val>
                                                <p:strVal val="#ppt_w"/>
                                              </p:val>
                                            </p:tav>
                                          </p:tavLst>
                                        </p:anim>
                                        <p:anim calcmode="lin" valueType="num">
                                          <p:cBhvr>
                                            <p:cTn id="88" dur="250" fill="hold"/>
                                            <p:tgtEl>
                                              <p:spTgt spid="33"/>
                                            </p:tgtEl>
                                            <p:attrNameLst>
                                              <p:attrName>ppt_h</p:attrName>
                                            </p:attrNameLst>
                                          </p:cBhvr>
                                          <p:tavLst>
                                            <p:tav tm="0">
                                              <p:val>
                                                <p:fltVal val="0"/>
                                              </p:val>
                                            </p:tav>
                                            <p:tav tm="100000">
                                              <p:val>
                                                <p:strVal val="#ppt_h"/>
                                              </p:val>
                                            </p:tav>
                                          </p:tavLst>
                                        </p:anim>
                                      </p:childTnLst>
                                    </p:cTn>
                                  </p:par>
                                  <p:par>
                                    <p:cTn id="89" presetID="17" presetClass="entr" presetSubtype="1" fill="hold" grpId="0" nodeType="withEffect">
                                      <p:stCondLst>
                                        <p:cond delay="800"/>
                                      </p:stCondLst>
                                      <p:iterate type="lt">
                                        <p:tmPct val="40000"/>
                                      </p:iterate>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ppt_x</p:attrName>
                                            </p:attrNameLst>
                                          </p:cBhvr>
                                          <p:tavLst>
                                            <p:tav tm="0">
                                              <p:val>
                                                <p:strVal val="#ppt_x"/>
                                              </p:val>
                                            </p:tav>
                                            <p:tav tm="100000">
                                              <p:val>
                                                <p:strVal val="#ppt_x"/>
                                              </p:val>
                                            </p:tav>
                                          </p:tavLst>
                                        </p:anim>
                                        <p:anim calcmode="lin" valueType="num">
                                          <p:cBhvr>
                                            <p:cTn id="92" dur="250" fill="hold"/>
                                            <p:tgtEl>
                                              <p:spTgt spid="31"/>
                                            </p:tgtEl>
                                            <p:attrNameLst>
                                              <p:attrName>ppt_y</p:attrName>
                                            </p:attrNameLst>
                                          </p:cBhvr>
                                          <p:tavLst>
                                            <p:tav tm="0">
                                              <p:val>
                                                <p:strVal val="#ppt_y-#ppt_h/2"/>
                                              </p:val>
                                            </p:tav>
                                            <p:tav tm="100000">
                                              <p:val>
                                                <p:strVal val="#ppt_y"/>
                                              </p:val>
                                            </p:tav>
                                          </p:tavLst>
                                        </p:anim>
                                        <p:anim calcmode="lin" valueType="num">
                                          <p:cBhvr>
                                            <p:cTn id="93" dur="250" fill="hold"/>
                                            <p:tgtEl>
                                              <p:spTgt spid="31"/>
                                            </p:tgtEl>
                                            <p:attrNameLst>
                                              <p:attrName>ppt_w</p:attrName>
                                            </p:attrNameLst>
                                          </p:cBhvr>
                                          <p:tavLst>
                                            <p:tav tm="0">
                                              <p:val>
                                                <p:strVal val="#ppt_w"/>
                                              </p:val>
                                            </p:tav>
                                            <p:tav tm="100000">
                                              <p:val>
                                                <p:strVal val="#ppt_w"/>
                                              </p:val>
                                            </p:tav>
                                          </p:tavLst>
                                        </p:anim>
                                        <p:anim calcmode="lin" valueType="num">
                                          <p:cBhvr>
                                            <p:cTn id="94" dur="250" fill="hold"/>
                                            <p:tgtEl>
                                              <p:spTgt spid="31"/>
                                            </p:tgtEl>
                                            <p:attrNameLst>
                                              <p:attrName>ppt_h</p:attrName>
                                            </p:attrNameLst>
                                          </p:cBhvr>
                                          <p:tavLst>
                                            <p:tav tm="0">
                                              <p:val>
                                                <p:fltVal val="0"/>
                                              </p:val>
                                            </p:tav>
                                            <p:tav tm="100000">
                                              <p:val>
                                                <p:strVal val="#ppt_h"/>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left)">
                                          <p:cBhvr>
                                            <p:cTn id="98" dur="500"/>
                                            <p:tgtEl>
                                              <p:spTgt spid="38"/>
                                            </p:tgtEl>
                                          </p:cBhvr>
                                        </p:animEffect>
                                      </p:childTnLst>
                                    </p:cTn>
                                  </p:par>
                                  <p:par>
                                    <p:cTn id="99" presetID="22" presetClass="entr" presetSubtype="8" fill="hold" grpId="0" nodeType="withEffect">
                                      <p:stCondLst>
                                        <p:cond delay="200"/>
                                      </p:stCondLst>
                                      <p:childTnLst>
                                        <p:set>
                                          <p:cBhvr>
                                            <p:cTn id="100" dur="1" fill="hold">
                                              <p:stCondLst>
                                                <p:cond delay="0"/>
                                              </p:stCondLst>
                                            </p:cTn>
                                            <p:tgtEl>
                                              <p:spTgt spid="36"/>
                                            </p:tgtEl>
                                            <p:attrNameLst>
                                              <p:attrName>style.visibility</p:attrName>
                                            </p:attrNameLst>
                                          </p:cBhvr>
                                          <p:to>
                                            <p:strVal val="visible"/>
                                          </p:to>
                                        </p:set>
                                        <p:animEffect transition="in" filter="wipe(left)">
                                          <p:cBhvr>
                                            <p:cTn id="101" dur="500"/>
                                            <p:tgtEl>
                                              <p:spTgt spid="36"/>
                                            </p:tgtEl>
                                          </p:cBhvr>
                                        </p:animEffect>
                                      </p:childTnLst>
                                    </p:cTn>
                                  </p:par>
                                  <p:par>
                                    <p:cTn id="102" presetID="22" presetClass="entr" presetSubtype="8" fill="hold" grpId="0" nodeType="withEffect">
                                      <p:stCondLst>
                                        <p:cond delay="40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600"/>
                                      </p:stCondLst>
                                      <p:childTnLst>
                                        <p:set>
                                          <p:cBhvr>
                                            <p:cTn id="106" dur="1" fill="hold">
                                              <p:stCondLst>
                                                <p:cond delay="0"/>
                                              </p:stCondLst>
                                            </p:cTn>
                                            <p:tgtEl>
                                              <p:spTgt spid="32"/>
                                            </p:tgtEl>
                                            <p:attrNameLst>
                                              <p:attrName>style.visibility</p:attrName>
                                            </p:attrNameLst>
                                          </p:cBhvr>
                                          <p:to>
                                            <p:strVal val="visible"/>
                                          </p:to>
                                        </p:set>
                                        <p:animEffect transition="in" filter="wipe(left)">
                                          <p:cBhvr>
                                            <p:cTn id="107" dur="500"/>
                                            <p:tgtEl>
                                              <p:spTgt spid="32"/>
                                            </p:tgtEl>
                                          </p:cBhvr>
                                        </p:animEffect>
                                      </p:childTnLst>
                                    </p:cTn>
                                  </p:par>
                                  <p:par>
                                    <p:cTn id="108" presetID="22" presetClass="entr" presetSubtype="8" fill="hold" grpId="0" nodeType="withEffect">
                                      <p:stCondLst>
                                        <p:cond delay="800"/>
                                      </p:stCondLst>
                                      <p:childTnLst>
                                        <p:set>
                                          <p:cBhvr>
                                            <p:cTn id="109" dur="1" fill="hold">
                                              <p:stCondLst>
                                                <p:cond delay="0"/>
                                              </p:stCondLst>
                                            </p:cTn>
                                            <p:tgtEl>
                                              <p:spTgt spid="30"/>
                                            </p:tgtEl>
                                            <p:attrNameLst>
                                              <p:attrName>style.visibility</p:attrName>
                                            </p:attrNameLst>
                                          </p:cBhvr>
                                          <p:to>
                                            <p:strVal val="visible"/>
                                          </p:to>
                                        </p:set>
                                        <p:animEffect transition="in" filter="wipe(left)">
                                          <p:cBhvr>
                                            <p:cTn id="1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 grpId="0"/>
          <p:bldP spid="31" grpId="0"/>
          <p:bldP spid="32" grpId="0"/>
          <p:bldP spid="33" grpId="0"/>
          <p:bldP spid="34" grpId="0"/>
          <p:bldP spid="35" grpId="0"/>
          <p:bldP spid="36" grpId="0"/>
          <p:bldP spid="37" grpId="0"/>
          <p:bldP spid="38" grpId="0"/>
          <p:bldP spid="39" grpId="0"/>
          <p:bldP spid="41" grpId="0"/>
          <p:bldP spid="40" grpId="0" animBg="1"/>
          <p:bldP spid="42" grpId="0" animBg="1"/>
          <p:bldP spid="43"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Group 66"/>
          <p:cNvGrpSpPr/>
          <p:nvPr/>
        </p:nvGrpSpPr>
        <p:grpSpPr bwMode="auto">
          <a:xfrm>
            <a:off x="527453" y="1269554"/>
            <a:ext cx="5937249" cy="4995431"/>
            <a:chOff x="720" y="839"/>
            <a:chExt cx="3740" cy="3146"/>
          </a:xfrm>
          <a:solidFill>
            <a:srgbClr val="E8E8E6"/>
          </a:solidFill>
        </p:grpSpPr>
        <p:sp>
          <p:nvSpPr>
            <p:cNvPr id="28"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a:p>
          </p:txBody>
        </p:sp>
        <p:sp>
          <p:nvSpPr>
            <p:cNvPr id="29"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a:p>
          </p:txBody>
        </p:sp>
        <p:sp>
          <p:nvSpPr>
            <p:cNvPr id="30"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a:p>
          </p:txBody>
        </p:sp>
        <p:sp>
          <p:nvSpPr>
            <p:cNvPr id="31"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a:p>
          </p:txBody>
        </p:sp>
        <p:sp>
          <p:nvSpPr>
            <p:cNvPr id="32"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a:p>
          </p:txBody>
        </p:sp>
        <p:sp>
          <p:nvSpPr>
            <p:cNvPr id="33"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a:p>
          </p:txBody>
        </p:sp>
        <p:sp>
          <p:nvSpPr>
            <p:cNvPr id="34"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a:p>
          </p:txBody>
        </p:sp>
        <p:sp>
          <p:nvSpPr>
            <p:cNvPr id="35"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a:p>
          </p:txBody>
        </p:sp>
        <p:sp>
          <p:nvSpPr>
            <p:cNvPr id="36"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a:p>
          </p:txBody>
        </p:sp>
        <p:sp>
          <p:nvSpPr>
            <p:cNvPr id="37"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a:p>
          </p:txBody>
        </p:sp>
        <p:sp>
          <p:nvSpPr>
            <p:cNvPr id="38"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a:p>
          </p:txBody>
        </p:sp>
        <p:sp>
          <p:nvSpPr>
            <p:cNvPr id="39"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a:p>
          </p:txBody>
        </p:sp>
        <p:sp>
          <p:nvSpPr>
            <p:cNvPr id="40"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a:p>
          </p:txBody>
        </p:sp>
        <p:sp>
          <p:nvSpPr>
            <p:cNvPr id="41"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a:p>
          </p:txBody>
        </p:sp>
        <p:sp>
          <p:nvSpPr>
            <p:cNvPr id="42"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a:p>
          </p:txBody>
        </p:sp>
        <p:sp>
          <p:nvSpPr>
            <p:cNvPr id="43"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a:p>
          </p:txBody>
        </p:sp>
        <p:sp>
          <p:nvSpPr>
            <p:cNvPr id="44"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a:p>
          </p:txBody>
        </p:sp>
        <p:sp>
          <p:nvSpPr>
            <p:cNvPr id="45"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a:p>
          </p:txBody>
        </p:sp>
        <p:sp>
          <p:nvSpPr>
            <p:cNvPr id="46"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a:p>
          </p:txBody>
        </p:sp>
        <p:sp>
          <p:nvSpPr>
            <p:cNvPr id="47"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a:p>
          </p:txBody>
        </p:sp>
        <p:sp>
          <p:nvSpPr>
            <p:cNvPr id="48"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a:p>
          </p:txBody>
        </p:sp>
        <p:sp>
          <p:nvSpPr>
            <p:cNvPr id="49"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a:p>
          </p:txBody>
        </p:sp>
        <p:sp>
          <p:nvSpPr>
            <p:cNvPr id="50"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a:p>
          </p:txBody>
        </p:sp>
        <p:sp>
          <p:nvSpPr>
            <p:cNvPr id="51"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a:p>
          </p:txBody>
        </p:sp>
        <p:sp>
          <p:nvSpPr>
            <p:cNvPr id="52"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a:p>
          </p:txBody>
        </p:sp>
        <p:sp>
          <p:nvSpPr>
            <p:cNvPr id="53"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a:p>
          </p:txBody>
        </p:sp>
        <p:sp>
          <p:nvSpPr>
            <p:cNvPr id="54"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a:p>
          </p:txBody>
        </p:sp>
        <p:sp>
          <p:nvSpPr>
            <p:cNvPr id="55"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a:p>
          </p:txBody>
        </p:sp>
        <p:sp>
          <p:nvSpPr>
            <p:cNvPr id="56"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a:p>
          </p:txBody>
        </p:sp>
        <p:sp>
          <p:nvSpPr>
            <p:cNvPr id="57"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a:p>
          </p:txBody>
        </p:sp>
        <p:sp>
          <p:nvSpPr>
            <p:cNvPr id="58"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a:p>
          </p:txBody>
        </p:sp>
        <p:sp>
          <p:nvSpPr>
            <p:cNvPr id="59"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a:p>
          </p:txBody>
        </p:sp>
        <p:sp>
          <p:nvSpPr>
            <p:cNvPr id="60"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a:p>
          </p:txBody>
        </p:sp>
        <p:sp>
          <p:nvSpPr>
            <p:cNvPr id="61"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a:p>
          </p:txBody>
        </p:sp>
        <p:sp>
          <p:nvSpPr>
            <p:cNvPr id="62"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a:p>
          </p:txBody>
        </p:sp>
        <p:sp>
          <p:nvSpPr>
            <p:cNvPr id="63"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a:p>
          </p:txBody>
        </p:sp>
        <p:sp>
          <p:nvSpPr>
            <p:cNvPr id="64"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a:p>
          </p:txBody>
        </p:sp>
        <p:sp>
          <p:nvSpPr>
            <p:cNvPr id="65"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a:p>
          </p:txBody>
        </p:sp>
        <p:sp>
          <p:nvSpPr>
            <p:cNvPr id="66"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a:p>
          </p:txBody>
        </p:sp>
        <p:sp>
          <p:nvSpPr>
            <p:cNvPr id="67"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a:p>
          </p:txBody>
        </p:sp>
        <p:sp>
          <p:nvSpPr>
            <p:cNvPr id="68"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a:p>
          </p:txBody>
        </p:sp>
        <p:sp>
          <p:nvSpPr>
            <p:cNvPr id="69"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a:p>
          </p:txBody>
        </p:sp>
        <p:sp>
          <p:nvSpPr>
            <p:cNvPr id="70"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a:p>
          </p:txBody>
        </p:sp>
        <p:sp>
          <p:nvSpPr>
            <p:cNvPr id="71"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a:p>
          </p:txBody>
        </p:sp>
        <p:sp>
          <p:nvSpPr>
            <p:cNvPr id="72"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a:p>
          </p:txBody>
        </p:sp>
        <p:sp>
          <p:nvSpPr>
            <p:cNvPr id="73"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a:p>
          </p:txBody>
        </p:sp>
        <p:sp>
          <p:nvSpPr>
            <p:cNvPr id="74"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a:p>
          </p:txBody>
        </p:sp>
        <p:sp>
          <p:nvSpPr>
            <p:cNvPr id="75"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a:p>
          </p:txBody>
        </p:sp>
        <p:sp>
          <p:nvSpPr>
            <p:cNvPr id="76"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a:p>
          </p:txBody>
        </p:sp>
        <p:sp>
          <p:nvSpPr>
            <p:cNvPr id="77"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a:p>
          </p:txBody>
        </p:sp>
        <p:sp>
          <p:nvSpPr>
            <p:cNvPr id="78"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a:p>
          </p:txBody>
        </p:sp>
        <p:sp>
          <p:nvSpPr>
            <p:cNvPr id="79"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a:p>
          </p:txBody>
        </p:sp>
        <p:sp>
          <p:nvSpPr>
            <p:cNvPr id="80"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a:p>
          </p:txBody>
        </p:sp>
        <p:sp>
          <p:nvSpPr>
            <p:cNvPr id="81"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a:p>
          </p:txBody>
        </p:sp>
        <p:sp>
          <p:nvSpPr>
            <p:cNvPr id="82"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a:p>
          </p:txBody>
        </p:sp>
        <p:sp>
          <p:nvSpPr>
            <p:cNvPr id="83"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a:p>
          </p:txBody>
        </p:sp>
        <p:sp>
          <p:nvSpPr>
            <p:cNvPr id="84"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a:p>
          </p:txBody>
        </p:sp>
        <p:sp>
          <p:nvSpPr>
            <p:cNvPr id="85"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a:p>
          </p:txBody>
        </p:sp>
        <p:sp>
          <p:nvSpPr>
            <p:cNvPr id="86"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a:p>
          </p:txBody>
        </p:sp>
        <p:sp>
          <p:nvSpPr>
            <p:cNvPr id="87"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a:p>
          </p:txBody>
        </p:sp>
        <p:sp>
          <p:nvSpPr>
            <p:cNvPr id="88"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a:p>
          </p:txBody>
        </p:sp>
        <p:sp>
          <p:nvSpPr>
            <p:cNvPr id="89"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a:p>
          </p:txBody>
        </p:sp>
      </p:grpSp>
      <p:sp>
        <p:nvSpPr>
          <p:cNvPr id="90" name="Freeform 78"/>
          <p:cNvSpPr/>
          <p:nvPr/>
        </p:nvSpPr>
        <p:spPr bwMode="gray">
          <a:xfrm>
            <a:off x="4445402" y="5207465"/>
            <a:ext cx="895350" cy="762176"/>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5DA2"/>
          </a:solidFill>
          <a:ln w="6350">
            <a:solidFill>
              <a:schemeClr val="tx1">
                <a:lumMod val="85000"/>
                <a:lumOff val="15000"/>
              </a:schemeClr>
            </a:solidFill>
            <a:prstDash val="solid"/>
            <a:round/>
          </a:ln>
        </p:spPr>
        <p:txBody>
          <a:bodyPr lIns="91472" tIns="45736" rIns="91472" bIns="45736"/>
          <a:lstStyle/>
          <a:p>
            <a:endParaRPr lang="zh-CN" altLang="en-US"/>
          </a:p>
        </p:txBody>
      </p:sp>
      <p:sp>
        <p:nvSpPr>
          <p:cNvPr id="91" name="Freeform 92"/>
          <p:cNvSpPr/>
          <p:nvPr/>
        </p:nvSpPr>
        <p:spPr bwMode="gray">
          <a:xfrm>
            <a:off x="4862916" y="3441757"/>
            <a:ext cx="782638" cy="525584"/>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5DA2"/>
          </a:solidFill>
          <a:ln w="6350">
            <a:solidFill>
              <a:schemeClr val="tx1">
                <a:lumMod val="85000"/>
                <a:lumOff val="15000"/>
              </a:schemeClr>
            </a:solidFill>
            <a:prstDash val="solid"/>
            <a:round/>
          </a:ln>
        </p:spPr>
        <p:txBody>
          <a:bodyPr lIns="91472" tIns="45736" rIns="91472" bIns="45736"/>
          <a:lstStyle/>
          <a:p>
            <a:endParaRPr lang="zh-CN" altLang="en-US"/>
          </a:p>
        </p:txBody>
      </p:sp>
      <p:sp>
        <p:nvSpPr>
          <p:cNvPr id="92" name="Freeform 100"/>
          <p:cNvSpPr/>
          <p:nvPr/>
        </p:nvSpPr>
        <p:spPr bwMode="gray">
          <a:xfrm>
            <a:off x="5167716" y="2635120"/>
            <a:ext cx="682625" cy="681196"/>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5DA2"/>
          </a:solidFill>
          <a:ln w="6350">
            <a:solidFill>
              <a:schemeClr val="tx1">
                <a:lumMod val="85000"/>
                <a:lumOff val="15000"/>
              </a:schemeClr>
            </a:solidFill>
            <a:prstDash val="solid"/>
            <a:round/>
          </a:ln>
        </p:spPr>
        <p:txBody>
          <a:bodyPr lIns="91472" tIns="45736" rIns="91472" bIns="45736"/>
          <a:lstStyle/>
          <a:p>
            <a:endParaRPr lang="zh-CN" altLang="en-US"/>
          </a:p>
        </p:txBody>
      </p:sp>
      <p:sp>
        <p:nvSpPr>
          <p:cNvPr id="93" name="Freeform 82"/>
          <p:cNvSpPr/>
          <p:nvPr/>
        </p:nvSpPr>
        <p:spPr bwMode="gray">
          <a:xfrm>
            <a:off x="5334529" y="4346840"/>
            <a:ext cx="449262" cy="504942"/>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5DA2"/>
          </a:solidFill>
          <a:ln w="6350">
            <a:solidFill>
              <a:schemeClr val="tx1">
                <a:lumMod val="85000"/>
                <a:lumOff val="15000"/>
              </a:schemeClr>
            </a:solidFill>
            <a:prstDash val="solid"/>
            <a:round/>
          </a:ln>
        </p:spPr>
        <p:txBody>
          <a:bodyPr lIns="91472" tIns="45736" rIns="91472" bIns="45736"/>
          <a:lstStyle/>
          <a:p>
            <a:endParaRPr lang="zh-CN" altLang="en-US"/>
          </a:p>
        </p:txBody>
      </p:sp>
      <p:cxnSp>
        <p:nvCxnSpPr>
          <p:cNvPr id="94" name="直接连接符 93"/>
          <p:cNvCxnSpPr/>
          <p:nvPr/>
        </p:nvCxnSpPr>
        <p:spPr>
          <a:xfrm>
            <a:off x="5768129" y="3063051"/>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020541" y="3311552"/>
            <a:ext cx="22516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554674" y="3572674"/>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807088" y="3821175"/>
            <a:ext cx="24651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704291" y="4484986"/>
            <a:ext cx="316249" cy="2048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6020541" y="4484986"/>
            <a:ext cx="22516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045478" y="5636984"/>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97891" y="5885485"/>
            <a:ext cx="286105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6702531" y="2830985"/>
            <a:ext cx="1645598" cy="384753"/>
          </a:xfrm>
          <a:prstGeom prst="rect">
            <a:avLst/>
          </a:prstGeom>
        </p:spPr>
        <p:txBody>
          <a:bodyPr wrap="none" lIns="91472" tIns="45736" rIns="91472" bIns="45736">
            <a:spAutoFit/>
          </a:bodyPr>
          <a:lstStyle/>
          <a:p>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点击添加文本</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3" name="矩形 102"/>
          <p:cNvSpPr/>
          <p:nvPr/>
        </p:nvSpPr>
        <p:spPr>
          <a:xfrm>
            <a:off x="6702531" y="3406826"/>
            <a:ext cx="1645598" cy="384753"/>
          </a:xfrm>
          <a:prstGeom prst="rect">
            <a:avLst/>
          </a:prstGeom>
        </p:spPr>
        <p:txBody>
          <a:bodyPr wrap="none" lIns="91472" tIns="45736" rIns="91472" bIns="45736">
            <a:spAutoFit/>
          </a:bodyPr>
          <a:lstStyle/>
          <a:p>
            <a:r>
              <a:rPr lang="zh-CN" altLang="en-US" sz="19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点击添加文本</a:t>
            </a:r>
            <a:endParaRPr lang="zh-CN" altLang="en-US" sz="19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 name="矩形 103"/>
          <p:cNvSpPr/>
          <p:nvPr/>
        </p:nvSpPr>
        <p:spPr>
          <a:xfrm>
            <a:off x="6702531" y="4072419"/>
            <a:ext cx="1645598" cy="384753"/>
          </a:xfrm>
          <a:prstGeom prst="rect">
            <a:avLst/>
          </a:prstGeom>
        </p:spPr>
        <p:txBody>
          <a:bodyPr wrap="none" lIns="91472" tIns="45736" rIns="91472" bIns="45736">
            <a:spAutoFit/>
          </a:bodyPr>
          <a:lstStyle/>
          <a:p>
            <a:r>
              <a:rPr lang="zh-CN" altLang="en-US" sz="19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点击添加文本</a:t>
            </a:r>
            <a:endParaRPr lang="zh-CN" altLang="en-US" sz="19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5" name="矩形 104"/>
          <p:cNvSpPr/>
          <p:nvPr/>
        </p:nvSpPr>
        <p:spPr>
          <a:xfrm>
            <a:off x="6657267" y="5402697"/>
            <a:ext cx="1645598" cy="384753"/>
          </a:xfrm>
          <a:prstGeom prst="rect">
            <a:avLst/>
          </a:prstGeom>
        </p:spPr>
        <p:txBody>
          <a:bodyPr wrap="none" lIns="91472" tIns="45736" rIns="91472" bIns="45736">
            <a:spAutoFit/>
          </a:bodyPr>
          <a:lstStyle/>
          <a:p>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点击添加文本</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6" name="矩形标注 105"/>
          <p:cNvSpPr/>
          <p:nvPr/>
        </p:nvSpPr>
        <p:spPr>
          <a:xfrm>
            <a:off x="8808373" y="2252446"/>
            <a:ext cx="2899803" cy="3899377"/>
          </a:xfrm>
          <a:prstGeom prst="wedgeRectCallout">
            <a:avLst>
              <a:gd name="adj1" fmla="val -72333"/>
              <a:gd name="adj2" fmla="val 19715"/>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07" name="TextBox 106"/>
          <p:cNvSpPr txBox="1"/>
          <p:nvPr/>
        </p:nvSpPr>
        <p:spPr>
          <a:xfrm>
            <a:off x="8952390" y="2387458"/>
            <a:ext cx="2755787" cy="3614134"/>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08"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09" name="五边形 108"/>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11" name="矩形 110"/>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0-#ppt_w/2"/>
                                              </p:val>
                                            </p:tav>
                                            <p:tav tm="100000">
                                              <p:val>
                                                <p:strVal val="#ppt_x"/>
                                              </p:val>
                                            </p:tav>
                                          </p:tavLst>
                                        </p:anim>
                                        <p:anim calcmode="lin" valueType="num">
                                          <p:cBhvr additive="base">
                                            <p:cTn id="8" dur="500" fill="hold"/>
                                            <p:tgtEl>
                                              <p:spTgt spid="1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500" fill="hold"/>
                                            <p:tgtEl>
                                              <p:spTgt spid="111"/>
                                            </p:tgtEl>
                                            <p:attrNameLst>
                                              <p:attrName>ppt_x</p:attrName>
                                            </p:attrNameLst>
                                          </p:cBhvr>
                                          <p:tavLst>
                                            <p:tav tm="0">
                                              <p:val>
                                                <p:strVal val="0-#ppt_w/2"/>
                                              </p:val>
                                            </p:tav>
                                            <p:tav tm="100000">
                                              <p:val>
                                                <p:strVal val="#ppt_x"/>
                                              </p:val>
                                            </p:tav>
                                          </p:tavLst>
                                        </p:anim>
                                        <p:anim calcmode="lin" valueType="num">
                                          <p:cBhvr additive="base">
                                            <p:cTn id="13" dur="500" fill="hold"/>
                                            <p:tgtEl>
                                              <p:spTgt spid="1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8"/>
                                            </p:tgtEl>
                                            <p:attrNameLst>
                                              <p:attrName>style.visibility</p:attrName>
                                            </p:attrNameLst>
                                          </p:cBhvr>
                                          <p:to>
                                            <p:strVal val="visible"/>
                                          </p:to>
                                        </p:set>
                                        <p:anim calcmode="lin" valueType="num">
                                          <p:cBhvr>
                                            <p:cTn id="1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8"/>
                                            </p:tgtEl>
                                            <p:attrNameLst>
                                              <p:attrName>ppt_y</p:attrName>
                                            </p:attrNameLst>
                                          </p:cBhvr>
                                          <p:tavLst>
                                            <p:tav tm="0">
                                              <p:val>
                                                <p:strVal val="#ppt_y"/>
                                              </p:val>
                                            </p:tav>
                                            <p:tav tm="100000">
                                              <p:val>
                                                <p:strVal val="#ppt_y"/>
                                              </p:val>
                                            </p:tav>
                                          </p:tavLst>
                                        </p:anim>
                                        <p:anim calcmode="lin" valueType="num">
                                          <p:cBhvr>
                                            <p:cTn id="1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8"/>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09"/>
                                            </p:tgtEl>
                                            <p:attrNameLst>
                                              <p:attrName>style.visibility</p:attrName>
                                            </p:attrNameLst>
                                          </p:cBhvr>
                                          <p:to>
                                            <p:strVal val="visible"/>
                                          </p:to>
                                        </p:set>
                                        <p:anim calcmode="lin" valueType="num">
                                          <p:cBhvr additive="base">
                                            <p:cTn id="25" dur="500" fill="hold"/>
                                            <p:tgtEl>
                                              <p:spTgt spid="109"/>
                                            </p:tgtEl>
                                            <p:attrNameLst>
                                              <p:attrName>ppt_x</p:attrName>
                                            </p:attrNameLst>
                                          </p:cBhvr>
                                          <p:tavLst>
                                            <p:tav tm="0">
                                              <p:val>
                                                <p:strVal val="0-#ppt_w/2"/>
                                              </p:val>
                                            </p:tav>
                                            <p:tav tm="100000">
                                              <p:val>
                                                <p:strVal val="#ppt_x"/>
                                              </p:val>
                                            </p:tav>
                                          </p:tavLst>
                                        </p:anim>
                                        <p:anim calcmode="lin" valueType="num">
                                          <p:cBhvr additive="base">
                                            <p:cTn id="26" dur="500" fill="hold"/>
                                            <p:tgtEl>
                                              <p:spTgt spid="109"/>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accel="58000" fill="hold" nodeType="afterEffect" p14:presetBounceEnd="58000">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14:bounceEnd="58000">
                                          <p:cBhvr additive="base">
                                            <p:cTn id="30" dur="1000" fill="hold"/>
                                            <p:tgtEl>
                                              <p:spTgt spid="27"/>
                                            </p:tgtEl>
                                            <p:attrNameLst>
                                              <p:attrName>ppt_x</p:attrName>
                                            </p:attrNameLst>
                                          </p:cBhvr>
                                          <p:tavLst>
                                            <p:tav tm="0">
                                              <p:val>
                                                <p:strVal val="0-#ppt_w/2"/>
                                              </p:val>
                                            </p:tav>
                                            <p:tav tm="100000">
                                              <p:val>
                                                <p:strVal val="#ppt_x"/>
                                              </p:val>
                                            </p:tav>
                                          </p:tavLst>
                                        </p:anim>
                                        <p:anim calcmode="lin" valueType="num" p14:bounceEnd="58000">
                                          <p:cBhvr additive="base">
                                            <p:cTn id="31" dur="1000" fill="hold"/>
                                            <p:tgtEl>
                                              <p:spTgt spid="27"/>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100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180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childTnLst>
                              </p:cTn>
                            </p:par>
                            <p:par>
                              <p:cTn id="44" fill="hold">
                                <p:stCondLst>
                                  <p:cond delay="3350"/>
                                </p:stCondLst>
                                <p:childTnLst>
                                  <p:par>
                                    <p:cTn id="45" presetID="10" presetClass="entr" presetSubtype="0" fill="hold" nodeType="after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par>
                                    <p:cTn id="48" presetID="10" presetClass="entr" presetSubtype="0" fill="hold"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par>
                                    <p:cTn id="60" presetID="10" presetClass="entr" presetSubtype="0" fill="hold"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nodeType="with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500"/>
                                            <p:tgtEl>
                                              <p:spTgt spid="100"/>
                                            </p:tgtEl>
                                          </p:cBhvr>
                                        </p:animEffect>
                                      </p:childTnLst>
                                    </p:cTn>
                                  </p:par>
                                  <p:par>
                                    <p:cTn id="66" presetID="10" presetClass="entr" presetSubtype="0" fill="hold"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4"/>
                                            </p:tgtEl>
                                            <p:attrNameLst>
                                              <p:attrName>style.visibility</p:attrName>
                                            </p:attrNameLst>
                                          </p:cBhvr>
                                          <p:to>
                                            <p:strVal val="visible"/>
                                          </p:to>
                                        </p:set>
                                        <p:animEffect transition="in" filter="fade">
                                          <p:cBhvr>
                                            <p:cTn id="74" dur="500"/>
                                            <p:tgtEl>
                                              <p:spTgt spid="10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2"/>
                                            </p:tgtEl>
                                            <p:attrNameLst>
                                              <p:attrName>style.visibility</p:attrName>
                                            </p:attrNameLst>
                                          </p:cBhvr>
                                          <p:to>
                                            <p:strVal val="visible"/>
                                          </p:to>
                                        </p:set>
                                        <p:animEffect transition="in" filter="fade">
                                          <p:cBhvr>
                                            <p:cTn id="80" dur="500"/>
                                            <p:tgtEl>
                                              <p:spTgt spid="102"/>
                                            </p:tgtEl>
                                          </p:cBhvr>
                                        </p:animEffect>
                                      </p:childTnLst>
                                    </p:cTn>
                                  </p:par>
                                </p:childTnLst>
                              </p:cTn>
                            </p:par>
                            <p:par>
                              <p:cTn id="81" fill="hold">
                                <p:stCondLst>
                                  <p:cond delay="3850"/>
                                </p:stCondLst>
                                <p:childTnLst>
                                  <p:par>
                                    <p:cTn id="82" presetID="22" presetClass="entr" presetSubtype="8" fill="hold" grpId="0" nodeType="after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childTnLst>
                              </p:cTn>
                            </p:par>
                            <p:par>
                              <p:cTn id="85" fill="hold">
                                <p:stCondLst>
                                  <p:cond delay="4350"/>
                                </p:stCondLst>
                                <p:childTnLst>
                                  <p:par>
                                    <p:cTn id="86" presetID="22" presetClass="entr" presetSubtype="8" fill="hold" grpId="0" nodeType="afterEffect">
                                      <p:stCondLst>
                                        <p:cond delay="0"/>
                                      </p:stCondLst>
                                      <p:iterate type="lt">
                                        <p:tmPct val="30000"/>
                                      </p:iterate>
                                      <p:childTnLst>
                                        <p:set>
                                          <p:cBhvr>
                                            <p:cTn id="87" dur="1" fill="hold">
                                              <p:stCondLst>
                                                <p:cond delay="0"/>
                                              </p:stCondLst>
                                            </p:cTn>
                                            <p:tgtEl>
                                              <p:spTgt spid="107"/>
                                            </p:tgtEl>
                                            <p:attrNameLst>
                                              <p:attrName>style.visibility</p:attrName>
                                            </p:attrNameLst>
                                          </p:cBhvr>
                                          <p:to>
                                            <p:strVal val="visible"/>
                                          </p:to>
                                        </p:set>
                                        <p:animEffect transition="in" filter="wipe(left)">
                                          <p:cBhvr>
                                            <p:cTn id="88" dur="100"/>
                                            <p:tgtEl>
                                              <p:spTgt spid="107"/>
                                            </p:tgtEl>
                                          </p:cBhvr>
                                        </p:animEffect>
                                      </p:childTnLst>
                                    </p:cTn>
                                  </p:par>
                                  <p:par>
                                    <p:cTn id="89" presetID="36" presetClass="emph" presetSubtype="0" fill="hold" grpId="1" nodeType="withEffect">
                                      <p:stCondLst>
                                        <p:cond delay="0"/>
                                      </p:stCondLst>
                                      <p:iterate type="lt">
                                        <p:tmPct val="30000"/>
                                      </p:iterate>
                                      <p:childTnLst>
                                        <p:animScale>
                                          <p:cBhvr>
                                            <p:cTn id="90" dur="50" autoRev="1" fill="hold">
                                              <p:stCondLst>
                                                <p:cond delay="0"/>
                                              </p:stCondLst>
                                            </p:cTn>
                                            <p:tgtEl>
                                              <p:spTgt spid="107"/>
                                            </p:tgtEl>
                                          </p:cBhvr>
                                          <p:to x="80000" y="100000"/>
                                        </p:animScale>
                                        <p:anim by="(#ppt_w*0.10)" calcmode="lin" valueType="num">
                                          <p:cBhvr>
                                            <p:cTn id="91" dur="50" autoRev="1" fill="hold">
                                              <p:stCondLst>
                                                <p:cond delay="0"/>
                                              </p:stCondLst>
                                            </p:cTn>
                                            <p:tgtEl>
                                              <p:spTgt spid="107"/>
                                            </p:tgtEl>
                                            <p:attrNameLst>
                                              <p:attrName>ppt_x</p:attrName>
                                            </p:attrNameLst>
                                          </p:cBhvr>
                                        </p:anim>
                                        <p:anim by="(-#ppt_w*0.10)" calcmode="lin" valueType="num">
                                          <p:cBhvr>
                                            <p:cTn id="92" dur="50" autoRev="1" fill="hold">
                                              <p:stCondLst>
                                                <p:cond delay="0"/>
                                              </p:stCondLst>
                                            </p:cTn>
                                            <p:tgtEl>
                                              <p:spTgt spid="107"/>
                                            </p:tgtEl>
                                            <p:attrNameLst>
                                              <p:attrName>ppt_y</p:attrName>
                                            </p:attrNameLst>
                                          </p:cBhvr>
                                        </p:anim>
                                        <p:animRot by="-480000">
                                          <p:cBhvr>
                                            <p:cTn id="93" dur="50" autoRev="1" fill="hold">
                                              <p:stCondLst>
                                                <p:cond delay="0"/>
                                              </p:stCondLst>
                                            </p:cTn>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8" grpId="0"/>
          <p:bldP spid="109" grpId="0" animBg="1"/>
          <p:bldP spid="110" grpId="0" animBg="1"/>
          <p:bldP spid="1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0-#ppt_w/2"/>
                                              </p:val>
                                            </p:tav>
                                            <p:tav tm="100000">
                                              <p:val>
                                                <p:strVal val="#ppt_x"/>
                                              </p:val>
                                            </p:tav>
                                          </p:tavLst>
                                        </p:anim>
                                        <p:anim calcmode="lin" valueType="num">
                                          <p:cBhvr additive="base">
                                            <p:cTn id="8" dur="500" fill="hold"/>
                                            <p:tgtEl>
                                              <p:spTgt spid="1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500" fill="hold"/>
                                            <p:tgtEl>
                                              <p:spTgt spid="111"/>
                                            </p:tgtEl>
                                            <p:attrNameLst>
                                              <p:attrName>ppt_x</p:attrName>
                                            </p:attrNameLst>
                                          </p:cBhvr>
                                          <p:tavLst>
                                            <p:tav tm="0">
                                              <p:val>
                                                <p:strVal val="0-#ppt_w/2"/>
                                              </p:val>
                                            </p:tav>
                                            <p:tav tm="100000">
                                              <p:val>
                                                <p:strVal val="#ppt_x"/>
                                              </p:val>
                                            </p:tav>
                                          </p:tavLst>
                                        </p:anim>
                                        <p:anim calcmode="lin" valueType="num">
                                          <p:cBhvr additive="base">
                                            <p:cTn id="13" dur="500" fill="hold"/>
                                            <p:tgtEl>
                                              <p:spTgt spid="1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8"/>
                                            </p:tgtEl>
                                            <p:attrNameLst>
                                              <p:attrName>style.visibility</p:attrName>
                                            </p:attrNameLst>
                                          </p:cBhvr>
                                          <p:to>
                                            <p:strVal val="visible"/>
                                          </p:to>
                                        </p:set>
                                        <p:anim calcmode="lin" valueType="num">
                                          <p:cBhvr>
                                            <p:cTn id="1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8"/>
                                            </p:tgtEl>
                                            <p:attrNameLst>
                                              <p:attrName>ppt_y</p:attrName>
                                            </p:attrNameLst>
                                          </p:cBhvr>
                                          <p:tavLst>
                                            <p:tav tm="0">
                                              <p:val>
                                                <p:strVal val="#ppt_y"/>
                                              </p:val>
                                            </p:tav>
                                            <p:tav tm="100000">
                                              <p:val>
                                                <p:strVal val="#ppt_y"/>
                                              </p:val>
                                            </p:tav>
                                          </p:tavLst>
                                        </p:anim>
                                        <p:anim calcmode="lin" valueType="num">
                                          <p:cBhvr>
                                            <p:cTn id="1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8"/>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09"/>
                                            </p:tgtEl>
                                            <p:attrNameLst>
                                              <p:attrName>style.visibility</p:attrName>
                                            </p:attrNameLst>
                                          </p:cBhvr>
                                          <p:to>
                                            <p:strVal val="visible"/>
                                          </p:to>
                                        </p:set>
                                        <p:anim calcmode="lin" valueType="num">
                                          <p:cBhvr additive="base">
                                            <p:cTn id="25" dur="500" fill="hold"/>
                                            <p:tgtEl>
                                              <p:spTgt spid="109"/>
                                            </p:tgtEl>
                                            <p:attrNameLst>
                                              <p:attrName>ppt_x</p:attrName>
                                            </p:attrNameLst>
                                          </p:cBhvr>
                                          <p:tavLst>
                                            <p:tav tm="0">
                                              <p:val>
                                                <p:strVal val="0-#ppt_w/2"/>
                                              </p:val>
                                            </p:tav>
                                            <p:tav tm="100000">
                                              <p:val>
                                                <p:strVal val="#ppt_x"/>
                                              </p:val>
                                            </p:tav>
                                          </p:tavLst>
                                        </p:anim>
                                        <p:anim calcmode="lin" valueType="num">
                                          <p:cBhvr additive="base">
                                            <p:cTn id="26" dur="500" fill="hold"/>
                                            <p:tgtEl>
                                              <p:spTgt spid="109"/>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accel="5800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1000" fill="hold"/>
                                            <p:tgtEl>
                                              <p:spTgt spid="27"/>
                                            </p:tgtEl>
                                            <p:attrNameLst>
                                              <p:attrName>ppt_x</p:attrName>
                                            </p:attrNameLst>
                                          </p:cBhvr>
                                          <p:tavLst>
                                            <p:tav tm="0">
                                              <p:val>
                                                <p:strVal val="0-#ppt_w/2"/>
                                              </p:val>
                                            </p:tav>
                                            <p:tav tm="100000">
                                              <p:val>
                                                <p:strVal val="#ppt_x"/>
                                              </p:val>
                                            </p:tav>
                                          </p:tavLst>
                                        </p:anim>
                                        <p:anim calcmode="lin" valueType="num">
                                          <p:cBhvr additive="base">
                                            <p:cTn id="31" dur="1000" fill="hold"/>
                                            <p:tgtEl>
                                              <p:spTgt spid="27"/>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100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180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childTnLst>
                              </p:cTn>
                            </p:par>
                            <p:par>
                              <p:cTn id="44" fill="hold">
                                <p:stCondLst>
                                  <p:cond delay="3350"/>
                                </p:stCondLst>
                                <p:childTnLst>
                                  <p:par>
                                    <p:cTn id="45" presetID="10" presetClass="entr" presetSubtype="0" fill="hold" nodeType="after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par>
                                    <p:cTn id="48" presetID="10" presetClass="entr" presetSubtype="0" fill="hold"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par>
                                    <p:cTn id="60" presetID="10" presetClass="entr" presetSubtype="0" fill="hold"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nodeType="with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500"/>
                                            <p:tgtEl>
                                              <p:spTgt spid="100"/>
                                            </p:tgtEl>
                                          </p:cBhvr>
                                        </p:animEffect>
                                      </p:childTnLst>
                                    </p:cTn>
                                  </p:par>
                                  <p:par>
                                    <p:cTn id="66" presetID="10" presetClass="entr" presetSubtype="0" fill="hold"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4"/>
                                            </p:tgtEl>
                                            <p:attrNameLst>
                                              <p:attrName>style.visibility</p:attrName>
                                            </p:attrNameLst>
                                          </p:cBhvr>
                                          <p:to>
                                            <p:strVal val="visible"/>
                                          </p:to>
                                        </p:set>
                                        <p:animEffect transition="in" filter="fade">
                                          <p:cBhvr>
                                            <p:cTn id="74" dur="500"/>
                                            <p:tgtEl>
                                              <p:spTgt spid="10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2"/>
                                            </p:tgtEl>
                                            <p:attrNameLst>
                                              <p:attrName>style.visibility</p:attrName>
                                            </p:attrNameLst>
                                          </p:cBhvr>
                                          <p:to>
                                            <p:strVal val="visible"/>
                                          </p:to>
                                        </p:set>
                                        <p:animEffect transition="in" filter="fade">
                                          <p:cBhvr>
                                            <p:cTn id="80" dur="500"/>
                                            <p:tgtEl>
                                              <p:spTgt spid="102"/>
                                            </p:tgtEl>
                                          </p:cBhvr>
                                        </p:animEffect>
                                      </p:childTnLst>
                                    </p:cTn>
                                  </p:par>
                                </p:childTnLst>
                              </p:cTn>
                            </p:par>
                            <p:par>
                              <p:cTn id="81" fill="hold">
                                <p:stCondLst>
                                  <p:cond delay="3850"/>
                                </p:stCondLst>
                                <p:childTnLst>
                                  <p:par>
                                    <p:cTn id="82" presetID="22" presetClass="entr" presetSubtype="8" fill="hold" grpId="0" nodeType="after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childTnLst>
                              </p:cTn>
                            </p:par>
                            <p:par>
                              <p:cTn id="85" fill="hold">
                                <p:stCondLst>
                                  <p:cond delay="4350"/>
                                </p:stCondLst>
                                <p:childTnLst>
                                  <p:par>
                                    <p:cTn id="86" presetID="22" presetClass="entr" presetSubtype="8" fill="hold" grpId="0" nodeType="afterEffect">
                                      <p:stCondLst>
                                        <p:cond delay="0"/>
                                      </p:stCondLst>
                                      <p:iterate type="lt">
                                        <p:tmPct val="30000"/>
                                      </p:iterate>
                                      <p:childTnLst>
                                        <p:set>
                                          <p:cBhvr>
                                            <p:cTn id="87" dur="1" fill="hold">
                                              <p:stCondLst>
                                                <p:cond delay="0"/>
                                              </p:stCondLst>
                                            </p:cTn>
                                            <p:tgtEl>
                                              <p:spTgt spid="107"/>
                                            </p:tgtEl>
                                            <p:attrNameLst>
                                              <p:attrName>style.visibility</p:attrName>
                                            </p:attrNameLst>
                                          </p:cBhvr>
                                          <p:to>
                                            <p:strVal val="visible"/>
                                          </p:to>
                                        </p:set>
                                        <p:animEffect transition="in" filter="wipe(left)">
                                          <p:cBhvr>
                                            <p:cTn id="88" dur="100"/>
                                            <p:tgtEl>
                                              <p:spTgt spid="107"/>
                                            </p:tgtEl>
                                          </p:cBhvr>
                                        </p:animEffect>
                                      </p:childTnLst>
                                    </p:cTn>
                                  </p:par>
                                  <p:par>
                                    <p:cTn id="89" presetID="36" presetClass="emph" presetSubtype="0" fill="hold" grpId="1" nodeType="withEffect">
                                      <p:stCondLst>
                                        <p:cond delay="0"/>
                                      </p:stCondLst>
                                      <p:iterate type="lt">
                                        <p:tmPct val="30000"/>
                                      </p:iterate>
                                      <p:childTnLst>
                                        <p:animScale>
                                          <p:cBhvr>
                                            <p:cTn id="90" dur="50" autoRev="1" fill="hold">
                                              <p:stCondLst>
                                                <p:cond delay="0"/>
                                              </p:stCondLst>
                                            </p:cTn>
                                            <p:tgtEl>
                                              <p:spTgt spid="107"/>
                                            </p:tgtEl>
                                          </p:cBhvr>
                                          <p:to x="80000" y="100000"/>
                                        </p:animScale>
                                        <p:anim by="(#ppt_w*0.10)" calcmode="lin" valueType="num">
                                          <p:cBhvr>
                                            <p:cTn id="91" dur="50" autoRev="1" fill="hold">
                                              <p:stCondLst>
                                                <p:cond delay="0"/>
                                              </p:stCondLst>
                                            </p:cTn>
                                            <p:tgtEl>
                                              <p:spTgt spid="107"/>
                                            </p:tgtEl>
                                            <p:attrNameLst>
                                              <p:attrName>ppt_x</p:attrName>
                                            </p:attrNameLst>
                                          </p:cBhvr>
                                        </p:anim>
                                        <p:anim by="(-#ppt_w*0.10)" calcmode="lin" valueType="num">
                                          <p:cBhvr>
                                            <p:cTn id="92" dur="50" autoRev="1" fill="hold">
                                              <p:stCondLst>
                                                <p:cond delay="0"/>
                                              </p:stCondLst>
                                            </p:cTn>
                                            <p:tgtEl>
                                              <p:spTgt spid="107"/>
                                            </p:tgtEl>
                                            <p:attrNameLst>
                                              <p:attrName>ppt_y</p:attrName>
                                            </p:attrNameLst>
                                          </p:cBhvr>
                                        </p:anim>
                                        <p:animRot by="-480000">
                                          <p:cBhvr>
                                            <p:cTn id="93" dur="50" autoRev="1" fill="hold">
                                              <p:stCondLst>
                                                <p:cond delay="0"/>
                                              </p:stCondLst>
                                            </p:cTn>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8" grpId="0"/>
          <p:bldP spid="109" grpId="0" animBg="1"/>
          <p:bldP spid="110" grpId="0" animBg="1"/>
          <p:bldP spid="111"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5" name="Group 40"/>
          <p:cNvGrpSpPr/>
          <p:nvPr/>
        </p:nvGrpSpPr>
        <p:grpSpPr>
          <a:xfrm>
            <a:off x="554201" y="1619610"/>
            <a:ext cx="2782717" cy="1671161"/>
            <a:chOff x="1441450" y="1398043"/>
            <a:chExt cx="2019300" cy="1211904"/>
          </a:xfrm>
        </p:grpSpPr>
        <p:sp>
          <p:nvSpPr>
            <p:cNvPr id="56" name="Text Placeholder 2"/>
            <p:cNvSpPr txBox="1"/>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a:lnSpc>
                  <a:spcPct val="140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添加文字</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Text Placeholder 8"/>
            <p:cNvSpPr txBox="1"/>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panose="020B060402020209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a:lnSpc>
                  <a:spcPct val="1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点击添加文字内容点击添加文字内容点击添加文字内容点击添加文字内容点击添加文字内容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8" name="Group 43"/>
          <p:cNvGrpSpPr/>
          <p:nvPr/>
        </p:nvGrpSpPr>
        <p:grpSpPr>
          <a:xfrm>
            <a:off x="554198" y="4238062"/>
            <a:ext cx="2782718" cy="1772751"/>
            <a:chOff x="1441449" y="1375177"/>
            <a:chExt cx="2019301" cy="1285574"/>
          </a:xfrm>
        </p:grpSpPr>
        <p:sp>
          <p:nvSpPr>
            <p:cNvPr id="59" name="Text Placeholder 2"/>
            <p:cNvSpPr txBox="1"/>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9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0" name="Text Placeholder 8"/>
            <p:cNvSpPr txBox="1"/>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9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1" name="Group 46"/>
          <p:cNvGrpSpPr/>
          <p:nvPr/>
        </p:nvGrpSpPr>
        <p:grpSpPr>
          <a:xfrm>
            <a:off x="8776256" y="1619611"/>
            <a:ext cx="2782717" cy="1755232"/>
            <a:chOff x="1342364" y="1398043"/>
            <a:chExt cx="2019300" cy="1272871"/>
          </a:xfrm>
        </p:grpSpPr>
        <p:sp>
          <p:nvSpPr>
            <p:cNvPr id="62" name="Text Placeholder 2"/>
            <p:cNvSpPr txBox="1"/>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9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3" name="Text Placeholder 8"/>
            <p:cNvSpPr txBox="1"/>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9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4" name="Group 49"/>
          <p:cNvGrpSpPr/>
          <p:nvPr/>
        </p:nvGrpSpPr>
        <p:grpSpPr>
          <a:xfrm>
            <a:off x="8912810" y="4574398"/>
            <a:ext cx="2782717" cy="1735716"/>
            <a:chOff x="1441450" y="1619081"/>
            <a:chExt cx="2019300" cy="1258716"/>
          </a:xfrm>
        </p:grpSpPr>
        <p:sp>
          <p:nvSpPr>
            <p:cNvPr id="65" name="Text Placeholder 2"/>
            <p:cNvSpPr txBox="1"/>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9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6" name="Text Placeholder 8"/>
            <p:cNvSpPr txBox="1"/>
            <p:nvPr/>
          </p:nvSpPr>
          <p:spPr>
            <a:xfrm>
              <a:off x="1441450" y="1960600"/>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9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cxnSp>
        <p:nvCxnSpPr>
          <p:cNvPr id="67" name="直接连接符 66"/>
          <p:cNvCxnSpPr>
            <a:stCxn id="20" idx="0"/>
          </p:cNvCxnSpPr>
          <p:nvPr/>
        </p:nvCxnSpPr>
        <p:spPr>
          <a:xfrm flipV="1">
            <a:off x="3712407" y="2306153"/>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336919" y="2306152"/>
            <a:ext cx="37548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287529" y="2306153"/>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287530" y="2306152"/>
            <a:ext cx="3389730"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6862653" y="4746040"/>
            <a:ext cx="6563" cy="632385"/>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336917" y="5378427"/>
            <a:ext cx="353229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8514646" y="4746040"/>
            <a:ext cx="0" cy="93168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1"/>
          </p:cNvCxnSpPr>
          <p:nvPr/>
        </p:nvCxnSpPr>
        <p:spPr>
          <a:xfrm>
            <a:off x="8514646" y="5677712"/>
            <a:ext cx="398163" cy="14"/>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767333" y="2854661"/>
            <a:ext cx="1890147" cy="1891378"/>
            <a:chOff x="2714799" y="2648622"/>
            <a:chExt cx="1891378" cy="1891378"/>
          </a:xfrm>
          <a:solidFill>
            <a:srgbClr val="005DA2"/>
          </a:solidFill>
        </p:grpSpPr>
        <p:sp>
          <p:nvSpPr>
            <p:cNvPr id="20" name="Oval 8"/>
            <p:cNvSpPr/>
            <p:nvPr/>
          </p:nvSpPr>
          <p:spPr>
            <a:xfrm>
              <a:off x="2714799"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75" name="Text Placeholder 2"/>
            <p:cNvSpPr txBox="1"/>
            <p:nvPr/>
          </p:nvSpPr>
          <p:spPr>
            <a:xfrm>
              <a:off x="3146847"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项目一</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4342456" y="2854661"/>
            <a:ext cx="1890147" cy="1891378"/>
            <a:chOff x="4290947" y="2648622"/>
            <a:chExt cx="1891378" cy="1891378"/>
          </a:xfrm>
          <a:solidFill>
            <a:srgbClr val="70BDD2"/>
          </a:solidFill>
        </p:grpSpPr>
        <p:sp>
          <p:nvSpPr>
            <p:cNvPr id="47" name="Oval 9"/>
            <p:cNvSpPr/>
            <p:nvPr/>
          </p:nvSpPr>
          <p:spPr>
            <a:xfrm>
              <a:off x="4290947"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76" name="Text Placeholder 2"/>
            <p:cNvSpPr txBox="1"/>
            <p:nvPr/>
          </p:nvSpPr>
          <p:spPr>
            <a:xfrm>
              <a:off x="4739406"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项目二</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5917579" y="2854661"/>
            <a:ext cx="1890147" cy="1891378"/>
            <a:chOff x="5867096" y="2648622"/>
            <a:chExt cx="1891378" cy="1891378"/>
          </a:xfrm>
          <a:solidFill>
            <a:srgbClr val="005DA2"/>
          </a:solidFill>
        </p:grpSpPr>
        <p:sp>
          <p:nvSpPr>
            <p:cNvPr id="53" name="Oval 10"/>
            <p:cNvSpPr/>
            <p:nvPr/>
          </p:nvSpPr>
          <p:spPr>
            <a:xfrm>
              <a:off x="5867096"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77" name="Text Placeholder 2"/>
            <p:cNvSpPr txBox="1"/>
            <p:nvPr/>
          </p:nvSpPr>
          <p:spPr>
            <a:xfrm>
              <a:off x="6315199"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项目三</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7569573" y="2854661"/>
            <a:ext cx="1890147" cy="1891378"/>
            <a:chOff x="7520165" y="2648622"/>
            <a:chExt cx="1891378" cy="1891378"/>
          </a:xfrm>
          <a:solidFill>
            <a:srgbClr val="70BDD2"/>
          </a:solidFill>
        </p:grpSpPr>
        <p:sp>
          <p:nvSpPr>
            <p:cNvPr id="42" name="Oval 11"/>
            <p:cNvSpPr/>
            <p:nvPr/>
          </p:nvSpPr>
          <p:spPr>
            <a:xfrm>
              <a:off x="7520165"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78" name="Text Placeholder 2"/>
            <p:cNvSpPr txBox="1"/>
            <p:nvPr/>
          </p:nvSpPr>
          <p:spPr>
            <a:xfrm>
              <a:off x="7899375"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项目四</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sp>
        <p:nvSpPr>
          <p:cNvPr id="35" name="文本框 2"/>
          <p:cNvSpPr txBox="1"/>
          <p:nvPr/>
        </p:nvSpPr>
        <p:spPr>
          <a:xfrm>
            <a:off x="1135627"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36" name="五边形 35"/>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38" name="矩形 37"/>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5"/>
                                        </p:tgtEl>
                                        <p:attrNameLst>
                                          <p:attrName>ppt_y</p:attrName>
                                        </p:attrNameLst>
                                      </p:cBhvr>
                                      <p:tavLst>
                                        <p:tav tm="0">
                                          <p:val>
                                            <p:strVal val="#ppt_y"/>
                                          </p:val>
                                        </p:tav>
                                        <p:tav tm="100000">
                                          <p:val>
                                            <p:strVal val="#ppt_y"/>
                                          </p:val>
                                        </p:tav>
                                      </p:tavLst>
                                    </p:anim>
                                    <p:anim calcmode="lin" valueType="num">
                                      <p:cBhvr>
                                        <p:cTn id="1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5"/>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0-#ppt_w/2"/>
                                          </p:val>
                                        </p:tav>
                                        <p:tav tm="100000">
                                          <p:val>
                                            <p:strVal val="#ppt_x"/>
                                          </p:val>
                                        </p:tav>
                                      </p:tavLst>
                                    </p:anim>
                                    <p:anim calcmode="lin" valueType="num">
                                      <p:cBhvr additive="base">
                                        <p:cTn id="26" dur="500" fill="hold"/>
                                        <p:tgtEl>
                                          <p:spTgt spid="36"/>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0"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2850"/>
                            </p:stCondLst>
                            <p:childTnLst>
                              <p:par>
                                <p:cTn id="32" presetID="22" presetClass="entr" presetSubtype="4" fill="hold"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down)">
                                      <p:cBhvr>
                                        <p:cTn id="34" dur="500"/>
                                        <p:tgtEl>
                                          <p:spTgt spid="67"/>
                                        </p:tgtEl>
                                      </p:cBhvr>
                                    </p:animEffect>
                                  </p:childTnLst>
                                </p:cTn>
                              </p:par>
                            </p:childTnLst>
                          </p:cTn>
                        </p:par>
                        <p:par>
                          <p:cTn id="35" fill="hold">
                            <p:stCondLst>
                              <p:cond delay="3350"/>
                            </p:stCondLst>
                            <p:childTnLst>
                              <p:par>
                                <p:cTn id="36" presetID="22" presetClass="entr" presetSubtype="2" fill="hold"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right)">
                                      <p:cBhvr>
                                        <p:cTn id="38" dur="500"/>
                                        <p:tgtEl>
                                          <p:spTgt spid="68"/>
                                        </p:tgtEl>
                                      </p:cBhvr>
                                    </p:animEffect>
                                  </p:childTnLst>
                                </p:cTn>
                              </p:par>
                            </p:childTnLst>
                          </p:cTn>
                        </p:par>
                        <p:par>
                          <p:cTn id="39" fill="hold">
                            <p:stCondLst>
                              <p:cond delay="3850"/>
                            </p:stCondLst>
                            <p:childTnLst>
                              <p:par>
                                <p:cTn id="40" presetID="22" presetClass="entr" presetSubtype="8"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par>
                          <p:cTn id="43" fill="hold">
                            <p:stCondLst>
                              <p:cond delay="4350"/>
                            </p:stCondLst>
                            <p:childTnLst>
                              <p:par>
                                <p:cTn id="44" presetID="10" presetClass="entr" presetSubtype="0"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childTnLst>
                          </p:cTn>
                        </p:par>
                        <p:par>
                          <p:cTn id="47" fill="hold">
                            <p:stCondLst>
                              <p:cond delay="4850"/>
                            </p:stCondLst>
                            <p:childTnLst>
                              <p:par>
                                <p:cTn id="48" presetID="22" presetClass="entr" presetSubtype="4" fill="hold" nodeType="after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childTnLst>
                          </p:cTn>
                        </p:par>
                        <p:par>
                          <p:cTn id="51" fill="hold">
                            <p:stCondLst>
                              <p:cond delay="5350"/>
                            </p:stCondLst>
                            <p:childTnLst>
                              <p:par>
                                <p:cTn id="52" presetID="22" presetClass="entr" presetSubtype="8" fill="hold" nodeType="after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wipe(left)">
                                      <p:cBhvr>
                                        <p:cTn id="54" dur="500"/>
                                        <p:tgtEl>
                                          <p:spTgt spid="70"/>
                                        </p:tgtEl>
                                      </p:cBhvr>
                                    </p:animEffect>
                                  </p:childTnLst>
                                </p:cTn>
                              </p:par>
                            </p:childTnLst>
                          </p:cTn>
                        </p:par>
                        <p:par>
                          <p:cTn id="55" fill="hold">
                            <p:stCondLst>
                              <p:cond delay="5850"/>
                            </p:stCondLst>
                            <p:childTnLst>
                              <p:par>
                                <p:cTn id="56" presetID="22" presetClass="entr" presetSubtype="8" fill="hold"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left)">
                                      <p:cBhvr>
                                        <p:cTn id="58" dur="500"/>
                                        <p:tgtEl>
                                          <p:spTgt spid="61"/>
                                        </p:tgtEl>
                                      </p:cBhvr>
                                    </p:animEffect>
                                  </p:childTnLst>
                                </p:cTn>
                              </p:par>
                            </p:childTnLst>
                          </p:cTn>
                        </p:par>
                        <p:par>
                          <p:cTn id="59" fill="hold">
                            <p:stCondLst>
                              <p:cond delay="6350"/>
                            </p:stCondLst>
                            <p:childTnLst>
                              <p:par>
                                <p:cTn id="60" presetID="10" presetClass="entr" presetSubtype="0" fill="hold"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childTnLst>
                          </p:cTn>
                        </p:par>
                        <p:par>
                          <p:cTn id="63" fill="hold">
                            <p:stCondLst>
                              <p:cond delay="6850"/>
                            </p:stCondLst>
                            <p:childTnLst>
                              <p:par>
                                <p:cTn id="64" presetID="22" presetClass="entr" presetSubtype="1" fill="hold"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up)">
                                      <p:cBhvr>
                                        <p:cTn id="66" dur="500"/>
                                        <p:tgtEl>
                                          <p:spTgt spid="71"/>
                                        </p:tgtEl>
                                      </p:cBhvr>
                                    </p:animEffect>
                                  </p:childTnLst>
                                </p:cTn>
                              </p:par>
                            </p:childTnLst>
                          </p:cTn>
                        </p:par>
                        <p:par>
                          <p:cTn id="67" fill="hold">
                            <p:stCondLst>
                              <p:cond delay="7350"/>
                            </p:stCondLst>
                            <p:childTnLst>
                              <p:par>
                                <p:cTn id="68" presetID="22" presetClass="entr" presetSubtype="2"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wipe(right)">
                                      <p:cBhvr>
                                        <p:cTn id="70" dur="500"/>
                                        <p:tgtEl>
                                          <p:spTgt spid="72"/>
                                        </p:tgtEl>
                                      </p:cBhvr>
                                    </p:animEffect>
                                  </p:childTnLst>
                                </p:cTn>
                              </p:par>
                            </p:childTnLst>
                          </p:cTn>
                        </p:par>
                        <p:par>
                          <p:cTn id="71" fill="hold">
                            <p:stCondLst>
                              <p:cond delay="7850"/>
                            </p:stCondLst>
                            <p:childTnLst>
                              <p:par>
                                <p:cTn id="72" presetID="22" presetClass="entr" presetSubtype="8" fill="hold"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left)">
                                      <p:cBhvr>
                                        <p:cTn id="74" dur="500"/>
                                        <p:tgtEl>
                                          <p:spTgt spid="58"/>
                                        </p:tgtEl>
                                      </p:cBhvr>
                                    </p:animEffect>
                                  </p:childTnLst>
                                </p:cTn>
                              </p:par>
                            </p:childTnLst>
                          </p:cTn>
                        </p:par>
                        <p:par>
                          <p:cTn id="75" fill="hold">
                            <p:stCondLst>
                              <p:cond delay="8350"/>
                            </p:stCondLst>
                            <p:childTnLst>
                              <p:par>
                                <p:cTn id="76" presetID="10" presetClass="entr" presetSubtype="0" fill="hold" nodeType="after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fade">
                                      <p:cBhvr>
                                        <p:cTn id="78" dur="500"/>
                                        <p:tgtEl>
                                          <p:spTgt spid="81"/>
                                        </p:tgtEl>
                                      </p:cBhvr>
                                    </p:animEffect>
                                  </p:childTnLst>
                                </p:cTn>
                              </p:par>
                            </p:childTnLst>
                          </p:cTn>
                        </p:par>
                        <p:par>
                          <p:cTn id="79" fill="hold">
                            <p:stCondLst>
                              <p:cond delay="8850"/>
                            </p:stCondLst>
                            <p:childTnLst>
                              <p:par>
                                <p:cTn id="80" presetID="22" presetClass="entr" presetSubtype="1" fill="hold" nodeType="after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wipe(up)">
                                      <p:cBhvr>
                                        <p:cTn id="82" dur="500"/>
                                        <p:tgtEl>
                                          <p:spTgt spid="73"/>
                                        </p:tgtEl>
                                      </p:cBhvr>
                                    </p:animEffect>
                                  </p:childTnLst>
                                </p:cTn>
                              </p:par>
                            </p:childTnLst>
                          </p:cTn>
                        </p:par>
                        <p:par>
                          <p:cTn id="83" fill="hold">
                            <p:stCondLst>
                              <p:cond delay="9350"/>
                            </p:stCondLst>
                            <p:childTnLst>
                              <p:par>
                                <p:cTn id="84" presetID="22" presetClass="entr" presetSubtype="8"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wipe(left)">
                                      <p:cBhvr>
                                        <p:cTn id="86" dur="500"/>
                                        <p:tgtEl>
                                          <p:spTgt spid="74"/>
                                        </p:tgtEl>
                                      </p:cBhvr>
                                    </p:animEffect>
                                  </p:childTnLst>
                                </p:cTn>
                              </p:par>
                            </p:childTnLst>
                          </p:cTn>
                        </p:par>
                        <p:par>
                          <p:cTn id="87" fill="hold">
                            <p:stCondLst>
                              <p:cond delay="9850"/>
                            </p:stCondLst>
                            <p:childTnLst>
                              <p:par>
                                <p:cTn id="88" presetID="22" presetClass="entr" presetSubtype="8" fill="hold" nodeType="after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wipe(left)">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组合 14"/>
          <p:cNvGrpSpPr/>
          <p:nvPr/>
        </p:nvGrpSpPr>
        <p:grpSpPr>
          <a:xfrm>
            <a:off x="4088808" y="3001676"/>
            <a:ext cx="8108698" cy="3884502"/>
            <a:chOff x="4078023" y="2973498"/>
            <a:chExt cx="8113977" cy="3884502"/>
          </a:xfrm>
          <a:solidFill>
            <a:srgbClr val="005DA2"/>
          </a:solidFill>
        </p:grpSpPr>
        <p:sp>
          <p:nvSpPr>
            <p:cNvPr id="16" name="Freeform 5"/>
            <p:cNvSpPr/>
            <p:nvPr/>
          </p:nvSpPr>
          <p:spPr bwMode="auto">
            <a:xfrm>
              <a:off x="4078023" y="5589157"/>
              <a:ext cx="4758750" cy="1268843"/>
            </a:xfrm>
            <a:custGeom>
              <a:avLst/>
              <a:gdLst>
                <a:gd name="T0" fmla="*/ 0 w 251"/>
                <a:gd name="T1" fmla="*/ 67 h 67"/>
                <a:gd name="T2" fmla="*/ 0 w 251"/>
                <a:gd name="T3" fmla="*/ 67 h 67"/>
                <a:gd name="T4" fmla="*/ 251 w 251"/>
                <a:gd name="T5" fmla="*/ 67 h 67"/>
                <a:gd name="T6" fmla="*/ 251 w 251"/>
                <a:gd name="T7" fmla="*/ 0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0" y="67"/>
                    <a:pt x="0" y="67"/>
                    <a:pt x="0" y="67"/>
                  </a:cubicBezTo>
                  <a:cubicBezTo>
                    <a:pt x="251" y="67"/>
                    <a:pt x="251" y="67"/>
                    <a:pt x="251" y="67"/>
                  </a:cubicBezTo>
                  <a:cubicBezTo>
                    <a:pt x="251" y="0"/>
                    <a:pt x="251" y="0"/>
                    <a:pt x="251" y="0"/>
                  </a:cubicBezTo>
                  <a:cubicBezTo>
                    <a:pt x="178" y="38"/>
                    <a:pt x="92" y="62"/>
                    <a:pt x="0" y="67"/>
                  </a:cubicBezTo>
                  <a:close/>
                </a:path>
              </a:pathLst>
            </a:custGeom>
            <a:grp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17" name="Freeform 6"/>
            <p:cNvSpPr/>
            <p:nvPr/>
          </p:nvSpPr>
          <p:spPr bwMode="auto">
            <a:xfrm>
              <a:off x="8912383" y="4906297"/>
              <a:ext cx="1117622" cy="1951702"/>
            </a:xfrm>
            <a:custGeom>
              <a:avLst/>
              <a:gdLst>
                <a:gd name="T0" fmla="*/ 0 w 59"/>
                <a:gd name="T1" fmla="*/ 36 h 103"/>
                <a:gd name="T2" fmla="*/ 0 w 59"/>
                <a:gd name="T3" fmla="*/ 103 h 103"/>
                <a:gd name="T4" fmla="*/ 59 w 59"/>
                <a:gd name="T5" fmla="*/ 103 h 103"/>
                <a:gd name="T6" fmla="*/ 59 w 59"/>
                <a:gd name="T7" fmla="*/ 0 h 103"/>
                <a:gd name="T8" fmla="*/ 0 w 59"/>
                <a:gd name="T9" fmla="*/ 36 h 103"/>
              </a:gdLst>
              <a:ahLst/>
              <a:cxnLst>
                <a:cxn ang="0">
                  <a:pos x="T0" y="T1"/>
                </a:cxn>
                <a:cxn ang="0">
                  <a:pos x="T2" y="T3"/>
                </a:cxn>
                <a:cxn ang="0">
                  <a:pos x="T4" y="T5"/>
                </a:cxn>
                <a:cxn ang="0">
                  <a:pos x="T6" y="T7"/>
                </a:cxn>
                <a:cxn ang="0">
                  <a:pos x="T8" y="T9"/>
                </a:cxn>
              </a:cxnLst>
              <a:rect l="0" t="0" r="r" b="b"/>
              <a:pathLst>
                <a:path w="59" h="103">
                  <a:moveTo>
                    <a:pt x="0" y="36"/>
                  </a:moveTo>
                  <a:cubicBezTo>
                    <a:pt x="0" y="103"/>
                    <a:pt x="0" y="103"/>
                    <a:pt x="0" y="103"/>
                  </a:cubicBezTo>
                  <a:cubicBezTo>
                    <a:pt x="59" y="103"/>
                    <a:pt x="59" y="103"/>
                    <a:pt x="59" y="103"/>
                  </a:cubicBezTo>
                  <a:cubicBezTo>
                    <a:pt x="59" y="0"/>
                    <a:pt x="59" y="0"/>
                    <a:pt x="59" y="0"/>
                  </a:cubicBezTo>
                  <a:cubicBezTo>
                    <a:pt x="41" y="13"/>
                    <a:pt x="21" y="25"/>
                    <a:pt x="0" y="36"/>
                  </a:cubicBezTo>
                  <a:close/>
                </a:path>
              </a:pathLst>
            </a:custGeom>
            <a:solidFill>
              <a:srgbClr val="70BDD2"/>
            </a:solidFill>
            <a:ln>
              <a:noFill/>
            </a:ln>
          </p:spPr>
          <p:txBody>
            <a:bodyPr vert="horz" wrap="square" lIns="91440" tIns="45720" rIns="91440" bIns="45720" numCol="1" anchor="t"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18" name="Freeform 7"/>
            <p:cNvSpPr/>
            <p:nvPr/>
          </p:nvSpPr>
          <p:spPr bwMode="auto">
            <a:xfrm>
              <a:off x="11603653" y="2973498"/>
              <a:ext cx="588347" cy="3884501"/>
            </a:xfrm>
            <a:custGeom>
              <a:avLst/>
              <a:gdLst>
                <a:gd name="T0" fmla="*/ 31 w 31"/>
                <a:gd name="T1" fmla="*/ 0 h 205"/>
                <a:gd name="T2" fmla="*/ 28 w 31"/>
                <a:gd name="T3" fmla="*/ 0 h 205"/>
                <a:gd name="T4" fmla="*/ 0 w 31"/>
                <a:gd name="T5" fmla="*/ 36 h 205"/>
                <a:gd name="T6" fmla="*/ 0 w 31"/>
                <a:gd name="T7" fmla="*/ 205 h 205"/>
                <a:gd name="T8" fmla="*/ 31 w 31"/>
                <a:gd name="T9" fmla="*/ 205 h 205"/>
                <a:gd name="T10" fmla="*/ 31 w 31"/>
                <a:gd name="T11" fmla="*/ 0 h 205"/>
              </a:gdLst>
              <a:ahLst/>
              <a:cxnLst>
                <a:cxn ang="0">
                  <a:pos x="T0" y="T1"/>
                </a:cxn>
                <a:cxn ang="0">
                  <a:pos x="T2" y="T3"/>
                </a:cxn>
                <a:cxn ang="0">
                  <a:pos x="T4" y="T5"/>
                </a:cxn>
                <a:cxn ang="0">
                  <a:pos x="T6" y="T7"/>
                </a:cxn>
                <a:cxn ang="0">
                  <a:pos x="T8" y="T9"/>
                </a:cxn>
                <a:cxn ang="0">
                  <a:pos x="T10" y="T11"/>
                </a:cxn>
              </a:cxnLst>
              <a:rect l="0" t="0" r="r" b="b"/>
              <a:pathLst>
                <a:path w="31" h="205">
                  <a:moveTo>
                    <a:pt x="31" y="0"/>
                  </a:moveTo>
                  <a:cubicBezTo>
                    <a:pt x="28" y="0"/>
                    <a:pt x="28" y="0"/>
                    <a:pt x="28" y="0"/>
                  </a:cubicBezTo>
                  <a:cubicBezTo>
                    <a:pt x="20" y="13"/>
                    <a:pt x="11" y="25"/>
                    <a:pt x="0" y="36"/>
                  </a:cubicBezTo>
                  <a:cubicBezTo>
                    <a:pt x="0" y="205"/>
                    <a:pt x="0" y="205"/>
                    <a:pt x="0" y="205"/>
                  </a:cubicBezTo>
                  <a:cubicBezTo>
                    <a:pt x="31" y="205"/>
                    <a:pt x="31" y="205"/>
                    <a:pt x="31" y="205"/>
                  </a:cubicBezTo>
                  <a:lnTo>
                    <a:pt x="31" y="0"/>
                  </a:lnTo>
                  <a:close/>
                </a:path>
              </a:pathLst>
            </a:custGeom>
            <a:grpFill/>
            <a:ln>
              <a:noFill/>
            </a:ln>
          </p:spPr>
          <p:txBody>
            <a:bodyPr vert="horz" wrap="square" lIns="91440" tIns="45720" rIns="91440" bIns="45720" numCol="1" anchor="t"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19" name="Freeform 8"/>
            <p:cNvSpPr/>
            <p:nvPr/>
          </p:nvSpPr>
          <p:spPr bwMode="auto">
            <a:xfrm>
              <a:off x="10126881" y="3656358"/>
              <a:ext cx="1401162" cy="3201642"/>
            </a:xfrm>
            <a:custGeom>
              <a:avLst/>
              <a:gdLst>
                <a:gd name="T0" fmla="*/ 0 w 74"/>
                <a:gd name="T1" fmla="*/ 66 h 169"/>
                <a:gd name="T2" fmla="*/ 0 w 74"/>
                <a:gd name="T3" fmla="*/ 169 h 169"/>
                <a:gd name="T4" fmla="*/ 74 w 74"/>
                <a:gd name="T5" fmla="*/ 169 h 169"/>
                <a:gd name="T6" fmla="*/ 74 w 74"/>
                <a:gd name="T7" fmla="*/ 0 h 169"/>
                <a:gd name="T8" fmla="*/ 0 w 74"/>
                <a:gd name="T9" fmla="*/ 66 h 169"/>
              </a:gdLst>
              <a:ahLst/>
              <a:cxnLst>
                <a:cxn ang="0">
                  <a:pos x="T0" y="T1"/>
                </a:cxn>
                <a:cxn ang="0">
                  <a:pos x="T2" y="T3"/>
                </a:cxn>
                <a:cxn ang="0">
                  <a:pos x="T4" y="T5"/>
                </a:cxn>
                <a:cxn ang="0">
                  <a:pos x="T6" y="T7"/>
                </a:cxn>
                <a:cxn ang="0">
                  <a:pos x="T8" y="T9"/>
                </a:cxn>
              </a:cxnLst>
              <a:rect l="0" t="0" r="r" b="b"/>
              <a:pathLst>
                <a:path w="74" h="169">
                  <a:moveTo>
                    <a:pt x="0" y="66"/>
                  </a:moveTo>
                  <a:cubicBezTo>
                    <a:pt x="0" y="169"/>
                    <a:pt x="0" y="169"/>
                    <a:pt x="0" y="169"/>
                  </a:cubicBezTo>
                  <a:cubicBezTo>
                    <a:pt x="74" y="169"/>
                    <a:pt x="74" y="169"/>
                    <a:pt x="74" y="169"/>
                  </a:cubicBezTo>
                  <a:cubicBezTo>
                    <a:pt x="74" y="0"/>
                    <a:pt x="74" y="0"/>
                    <a:pt x="74" y="0"/>
                  </a:cubicBezTo>
                  <a:cubicBezTo>
                    <a:pt x="52" y="24"/>
                    <a:pt x="28" y="47"/>
                    <a:pt x="0" y="66"/>
                  </a:cubicBezTo>
                  <a:close/>
                </a:path>
              </a:pathLst>
            </a:custGeom>
            <a:grp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grpSp>
      <p:sp>
        <p:nvSpPr>
          <p:cNvPr id="20" name="Content Placeholder 2"/>
          <p:cNvSpPr txBox="1"/>
          <p:nvPr/>
        </p:nvSpPr>
        <p:spPr>
          <a:xfrm>
            <a:off x="1022761" y="1679864"/>
            <a:ext cx="5360290" cy="16779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9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a:solidFill>
                  <a:srgbClr val="005DA2"/>
                </a:solidFill>
                <a:latin typeface="Arial" panose="020B0604020202090204" pitchFamily="34" charset="0"/>
                <a:ea typeface="微软雅黑" panose="020B0503020204020204" pitchFamily="34" charset="-122"/>
                <a:cs typeface="Arial" panose="020B0604020202090204" pitchFamily="34" charset="0"/>
              </a:rPr>
              <a:t>点击添加小标题</a:t>
            </a:r>
            <a:endParaRPr lang="en-US" altLang="zh-CN" sz="2400" b="1" dirty="0">
              <a:solidFill>
                <a:srgbClr val="005DA2"/>
              </a:solidFill>
              <a:latin typeface="Arial" panose="020B0604020202090204" pitchFamily="34" charset="0"/>
              <a:ea typeface="微软雅黑" panose="020B0503020204020204" pitchFamily="34" charset="-122"/>
              <a:cs typeface="Arial" panose="020B0604020202090204" pitchFamily="34" charset="0"/>
            </a:endParaRPr>
          </a:p>
          <a:p>
            <a:pPr marL="0" indent="0">
              <a:buNone/>
            </a:pPr>
            <a:r>
              <a:rPr lang="zh-CN" altLang="en-US" sz="18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最新精品</a:t>
            </a:r>
            <a:r>
              <a:rPr lang="en-US" altLang="zh-CN" sz="1800" cap="small"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POWER POINT</a:t>
            </a:r>
            <a:r>
              <a:rPr lang="zh-CN" altLang="en-US" sz="18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模板，每个页面都是精心制作，所有内容可自行编辑修改，欢迎下载！</a:t>
            </a:r>
            <a:endParaRPr lang="en-US" altLang="zh-CN" sz="18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endParaRPr>
          </a:p>
          <a:p>
            <a:pPr marL="0" indent="0">
              <a:buNone/>
            </a:pPr>
            <a:r>
              <a:rPr lang="zh-CN" altLang="en-US" sz="18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最新精品</a:t>
            </a:r>
            <a:r>
              <a:rPr lang="en-US" altLang="zh-CN" sz="1800" cap="small"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POWER POINT</a:t>
            </a:r>
            <a:r>
              <a:rPr lang="zh-CN" altLang="en-US" sz="18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模板，每个页面都是精心制作，所有内容可自行编辑修改，欢迎下载！</a:t>
            </a:r>
            <a:endParaRPr 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7058438" y="4457658"/>
            <a:ext cx="2122806" cy="998051"/>
            <a:chOff x="4982259" y="5322156"/>
            <a:chExt cx="2124188" cy="998051"/>
          </a:xfrm>
          <a:solidFill>
            <a:schemeClr val="tx1">
              <a:lumMod val="85000"/>
              <a:lumOff val="15000"/>
              <a:alpha val="35000"/>
            </a:schemeClr>
          </a:solidFill>
        </p:grpSpPr>
        <p:sp>
          <p:nvSpPr>
            <p:cNvPr id="22"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anose="020B0503020204020204" pitchFamily="34" charset="-122"/>
                <a:ea typeface="微软雅黑" panose="020B0503020204020204" pitchFamily="34" charset="-122"/>
              </a:endParaRPr>
            </a:p>
          </p:txBody>
        </p:sp>
        <p:cxnSp>
          <p:nvCxnSpPr>
            <p:cNvPr id="23" name="直接连接符 22"/>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2"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909037" y="5342094"/>
            <a:ext cx="2122806" cy="998051"/>
            <a:chOff x="4982259" y="5322156"/>
            <a:chExt cx="2124188" cy="998051"/>
          </a:xfrm>
          <a:solidFill>
            <a:schemeClr val="tx1">
              <a:lumMod val="85000"/>
              <a:lumOff val="15000"/>
              <a:alpha val="35000"/>
            </a:schemeClr>
          </a:solidFill>
        </p:grpSpPr>
        <p:sp>
          <p:nvSpPr>
            <p:cNvPr id="26"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6"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629562" y="3459607"/>
            <a:ext cx="2122806" cy="998051"/>
            <a:chOff x="4982259" y="5322156"/>
            <a:chExt cx="2124188" cy="998051"/>
          </a:xfrm>
          <a:solidFill>
            <a:schemeClr val="tx1">
              <a:lumMod val="85000"/>
              <a:lumOff val="15000"/>
              <a:alpha val="35000"/>
            </a:schemeClr>
          </a:solidFill>
        </p:grpSpPr>
        <p:sp>
          <p:nvSpPr>
            <p:cNvPr id="30"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30"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9671145" y="2455234"/>
            <a:ext cx="2122806" cy="998051"/>
            <a:chOff x="4982259" y="5322156"/>
            <a:chExt cx="2124188" cy="998051"/>
          </a:xfrm>
          <a:solidFill>
            <a:schemeClr val="tx1">
              <a:lumMod val="85000"/>
              <a:lumOff val="15000"/>
              <a:alpha val="35000"/>
            </a:schemeClr>
          </a:solidFill>
        </p:grpSpPr>
        <p:sp>
          <p:nvSpPr>
            <p:cNvPr id="34"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4"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12"/>
          <p:cNvSpPr txBox="1"/>
          <p:nvPr/>
        </p:nvSpPr>
        <p:spPr>
          <a:xfrm>
            <a:off x="2990254" y="5206855"/>
            <a:ext cx="187305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点击添加内容</a:t>
            </a:r>
          </a:p>
        </p:txBody>
      </p:sp>
      <p:sp>
        <p:nvSpPr>
          <p:cNvPr id="38" name="文本框 12"/>
          <p:cNvSpPr txBox="1"/>
          <p:nvPr/>
        </p:nvSpPr>
        <p:spPr>
          <a:xfrm>
            <a:off x="5139328" y="4353297"/>
            <a:ext cx="187305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点击添加内容</a:t>
            </a:r>
          </a:p>
        </p:txBody>
      </p:sp>
      <p:sp>
        <p:nvSpPr>
          <p:cNvPr id="39" name="文本框 12"/>
          <p:cNvSpPr txBox="1"/>
          <p:nvPr/>
        </p:nvSpPr>
        <p:spPr>
          <a:xfrm>
            <a:off x="6709174" y="3355246"/>
            <a:ext cx="187305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点击添加内容</a:t>
            </a:r>
          </a:p>
        </p:txBody>
      </p:sp>
      <p:sp>
        <p:nvSpPr>
          <p:cNvPr id="40" name="文本框 12"/>
          <p:cNvSpPr txBox="1"/>
          <p:nvPr/>
        </p:nvSpPr>
        <p:spPr>
          <a:xfrm>
            <a:off x="7776213" y="2302000"/>
            <a:ext cx="187305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点击添加内容</a:t>
            </a:r>
          </a:p>
        </p:txBody>
      </p:sp>
      <p:sp>
        <p:nvSpPr>
          <p:cNvPr id="41" name="文本框 2"/>
          <p:cNvSpPr txBox="1"/>
          <p:nvPr/>
        </p:nvSpPr>
        <p:spPr>
          <a:xfrm>
            <a:off x="1125946"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42" name="五边形 41"/>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44" name="矩形 43"/>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1"/>
                                        </p:tgtEl>
                                        <p:attrNameLst>
                                          <p:attrName>ppt_y</p:attrName>
                                        </p:attrNameLst>
                                      </p:cBhvr>
                                      <p:tavLst>
                                        <p:tav tm="0">
                                          <p:val>
                                            <p:strVal val="#ppt_y"/>
                                          </p:val>
                                        </p:tav>
                                        <p:tav tm="100000">
                                          <p:val>
                                            <p:strVal val="#ppt_y"/>
                                          </p:val>
                                        </p:tav>
                                      </p:tavLst>
                                    </p:anim>
                                    <p:anim calcmode="lin" valueType="num">
                                      <p:cBhvr>
                                        <p:cTn id="1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0-#ppt_w/2"/>
                                          </p:val>
                                        </p:tav>
                                        <p:tav tm="100000">
                                          <p:val>
                                            <p:strVal val="#ppt_x"/>
                                          </p:val>
                                        </p:tav>
                                      </p:tavLst>
                                    </p:anim>
                                    <p:anim calcmode="lin" valueType="num">
                                      <p:cBhvr additive="base">
                                        <p:cTn id="26" dur="500" fill="hold"/>
                                        <p:tgtEl>
                                          <p:spTgt spid="42"/>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2" presetClass="entr" presetSubtype="8"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par>
                          <p:cTn id="31" fill="hold">
                            <p:stCondLst>
                              <p:cond delay="2850"/>
                            </p:stCondLst>
                            <p:childTnLst>
                              <p:par>
                                <p:cTn id="32" presetID="22" presetClass="entr" presetSubtype="2"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right)">
                                      <p:cBhvr>
                                        <p:cTn id="34" dur="500"/>
                                        <p:tgtEl>
                                          <p:spTgt spid="25"/>
                                        </p:tgtEl>
                                      </p:cBhvr>
                                    </p:animEffect>
                                  </p:childTnLst>
                                </p:cTn>
                              </p:par>
                            </p:childTnLst>
                          </p:cTn>
                        </p:par>
                        <p:par>
                          <p:cTn id="35" fill="hold">
                            <p:stCondLst>
                              <p:cond delay="3350"/>
                            </p:stCondLst>
                            <p:childTnLst>
                              <p:par>
                                <p:cTn id="36" presetID="22" presetClass="entr" presetSubtype="8"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par>
                          <p:cTn id="39" fill="hold">
                            <p:stCondLst>
                              <p:cond delay="3850"/>
                            </p:stCondLst>
                            <p:childTnLst>
                              <p:par>
                                <p:cTn id="40" presetID="22" presetClass="entr" presetSubtype="2"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500"/>
                                        <p:tgtEl>
                                          <p:spTgt spid="21"/>
                                        </p:tgtEl>
                                      </p:cBhvr>
                                    </p:animEffect>
                                  </p:childTnLst>
                                </p:cTn>
                              </p:par>
                            </p:childTnLst>
                          </p:cTn>
                        </p:par>
                        <p:par>
                          <p:cTn id="43" fill="hold">
                            <p:stCondLst>
                              <p:cond delay="4350"/>
                            </p:stCondLst>
                            <p:childTnLst>
                              <p:par>
                                <p:cTn id="44" presetID="22" presetClass="entr" presetSubtype="8"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par>
                          <p:cTn id="47" fill="hold">
                            <p:stCondLst>
                              <p:cond delay="4850"/>
                            </p:stCondLst>
                            <p:childTnLst>
                              <p:par>
                                <p:cTn id="48" presetID="22" presetClass="entr" presetSubtype="2"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right)">
                                      <p:cBhvr>
                                        <p:cTn id="50" dur="500"/>
                                        <p:tgtEl>
                                          <p:spTgt spid="29"/>
                                        </p:tgtEl>
                                      </p:cBhvr>
                                    </p:animEffect>
                                  </p:childTnLst>
                                </p:cTn>
                              </p:par>
                            </p:childTnLst>
                          </p:cTn>
                        </p:par>
                        <p:par>
                          <p:cTn id="51" fill="hold">
                            <p:stCondLst>
                              <p:cond delay="53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850"/>
                            </p:stCondLst>
                            <p:childTnLst>
                              <p:par>
                                <p:cTn id="56" presetID="22" presetClass="entr" presetSubtype="2"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right)">
                                      <p:cBhvr>
                                        <p:cTn id="58" dur="500"/>
                                        <p:tgtEl>
                                          <p:spTgt spid="33"/>
                                        </p:tgtEl>
                                      </p:cBhvr>
                                    </p:animEffect>
                                  </p:childTnLst>
                                </p:cTn>
                              </p:par>
                            </p:childTnLst>
                          </p:cTn>
                        </p:par>
                        <p:par>
                          <p:cTn id="59" fill="hold">
                            <p:stCondLst>
                              <p:cond delay="6350"/>
                            </p:stCondLst>
                            <p:childTnLst>
                              <p:par>
                                <p:cTn id="60" presetID="22" presetClass="entr" presetSubtype="8"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par>
                          <p:cTn id="63" fill="hold">
                            <p:stCondLst>
                              <p:cond delay="6850"/>
                            </p:stCondLst>
                            <p:childTnLst>
                              <p:par>
                                <p:cTn id="64" presetID="42"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0" grpId="0"/>
      <p:bldP spid="41" grpId="0"/>
      <p:bldP spid="42" grpId="0" animBg="1"/>
      <p:bldP spid="43" grpId="0" animBg="1"/>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圆角矩形 16"/>
          <p:cNvSpPr/>
          <p:nvPr/>
        </p:nvSpPr>
        <p:spPr>
          <a:xfrm>
            <a:off x="2704604" y="4729733"/>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圆角矩形 17"/>
          <p:cNvSpPr/>
          <p:nvPr/>
        </p:nvSpPr>
        <p:spPr>
          <a:xfrm>
            <a:off x="1857431" y="3423220"/>
            <a:ext cx="7680087"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圆角矩形 18"/>
          <p:cNvSpPr/>
          <p:nvPr/>
        </p:nvSpPr>
        <p:spPr>
          <a:xfrm>
            <a:off x="2704604" y="2089720"/>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0" name="Group 5"/>
          <p:cNvGrpSpPr/>
          <p:nvPr/>
        </p:nvGrpSpPr>
        <p:grpSpPr bwMode="auto">
          <a:xfrm>
            <a:off x="1857431" y="1837308"/>
            <a:ext cx="1237444" cy="1236662"/>
            <a:chOff x="802" y="845"/>
            <a:chExt cx="827" cy="826"/>
          </a:xfrm>
        </p:grpSpPr>
        <p:sp>
          <p:nvSpPr>
            <p:cNvPr id="21" name="Oval 6"/>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22" name="Oval 7"/>
            <p:cNvSpPr>
              <a:spLocks noChangeArrowheads="1"/>
            </p:cNvSpPr>
            <p:nvPr/>
          </p:nvSpPr>
          <p:spPr bwMode="ltGray">
            <a:xfrm>
              <a:off x="836" y="879"/>
              <a:ext cx="758" cy="758"/>
            </a:xfrm>
            <a:prstGeom prst="ellipse">
              <a:avLst/>
            </a:prstGeom>
            <a:solidFill>
              <a:srgbClr val="FFFFFF"/>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23" name="Oval 8"/>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grpSp>
        <p:nvGrpSpPr>
          <p:cNvPr id="24" name="Group 12"/>
          <p:cNvGrpSpPr/>
          <p:nvPr/>
        </p:nvGrpSpPr>
        <p:grpSpPr bwMode="auto">
          <a:xfrm>
            <a:off x="9199600" y="3191446"/>
            <a:ext cx="1237444" cy="1236663"/>
            <a:chOff x="802" y="845"/>
            <a:chExt cx="827" cy="826"/>
          </a:xfrm>
        </p:grpSpPr>
        <p:sp>
          <p:nvSpPr>
            <p:cNvPr id="25" name="Oval 13"/>
            <p:cNvSpPr>
              <a:spLocks noChangeArrowheads="1"/>
            </p:cNvSpPr>
            <p:nvPr/>
          </p:nvSpPr>
          <p:spPr bwMode="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26" name="Oval 14"/>
            <p:cNvSpPr>
              <a:spLocks noChangeArrowheads="1"/>
            </p:cNvSpPr>
            <p:nvPr/>
          </p:nvSpPr>
          <p:spPr bwMode="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27" name="Oval 15"/>
            <p:cNvSpPr>
              <a:spLocks noChangeArrowheads="1"/>
            </p:cNvSpPr>
            <p:nvPr/>
          </p:nvSpPr>
          <p:spPr bwMode="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grpSp>
        <p:nvGrpSpPr>
          <p:cNvPr id="28" name="Group 19"/>
          <p:cNvGrpSpPr/>
          <p:nvPr/>
        </p:nvGrpSpPr>
        <p:grpSpPr bwMode="auto">
          <a:xfrm>
            <a:off x="1847912" y="4569396"/>
            <a:ext cx="1237444" cy="1236663"/>
            <a:chOff x="802" y="845"/>
            <a:chExt cx="827" cy="826"/>
          </a:xfrm>
        </p:grpSpPr>
        <p:sp>
          <p:nvSpPr>
            <p:cNvPr id="29"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30"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31"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32" name="TextBox 69"/>
          <p:cNvSpPr txBox="1"/>
          <p:nvPr/>
        </p:nvSpPr>
        <p:spPr>
          <a:xfrm>
            <a:off x="1869977" y="2256927"/>
            <a:ext cx="1213647" cy="400110"/>
          </a:xfrm>
          <a:prstGeom prst="rect">
            <a:avLst/>
          </a:prstGeom>
          <a:noFill/>
        </p:spPr>
        <p:txBody>
          <a:bodyPr>
            <a:spAutoFit/>
          </a:bodyPr>
          <a:lstStyle/>
          <a:p>
            <a:pPr algn="ctr">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标题</a:t>
            </a:r>
          </a:p>
        </p:txBody>
      </p:sp>
      <p:sp>
        <p:nvSpPr>
          <p:cNvPr id="33" name="TextBox 70"/>
          <p:cNvSpPr txBox="1"/>
          <p:nvPr/>
        </p:nvSpPr>
        <p:spPr>
          <a:xfrm>
            <a:off x="9485363" y="3597438"/>
            <a:ext cx="999474" cy="400110"/>
          </a:xfrm>
          <a:prstGeom prst="rect">
            <a:avLst/>
          </a:prstGeom>
          <a:noFill/>
        </p:spPr>
        <p:txBody>
          <a:bodyPr>
            <a:spAutoFit/>
          </a:bodyPr>
          <a:lstStyle/>
          <a:p>
            <a:pPr>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标题</a:t>
            </a:r>
          </a:p>
        </p:txBody>
      </p:sp>
      <p:sp>
        <p:nvSpPr>
          <p:cNvPr id="34" name="TextBox 71"/>
          <p:cNvSpPr txBox="1"/>
          <p:nvPr/>
        </p:nvSpPr>
        <p:spPr>
          <a:xfrm>
            <a:off x="2102565" y="5015483"/>
            <a:ext cx="1142256" cy="400110"/>
          </a:xfrm>
          <a:prstGeom prst="rect">
            <a:avLst/>
          </a:prstGeom>
          <a:noFill/>
        </p:spPr>
        <p:txBody>
          <a:bodyPr>
            <a:spAutoFit/>
          </a:bodyPr>
          <a:lstStyle/>
          <a:p>
            <a:pPr>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标题</a:t>
            </a:r>
          </a:p>
        </p:txBody>
      </p:sp>
      <p:sp>
        <p:nvSpPr>
          <p:cNvPr id="35" name="TextBox 73"/>
          <p:cNvSpPr txBox="1"/>
          <p:nvPr/>
        </p:nvSpPr>
        <p:spPr>
          <a:xfrm>
            <a:off x="3213860" y="2197349"/>
            <a:ext cx="7143862" cy="652486"/>
          </a:xfrm>
          <a:prstGeom prst="rect">
            <a:avLst/>
          </a:prstGeom>
          <a:noFill/>
        </p:spPr>
        <p:txBody>
          <a:bodyPr>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6" name="TextBox 74"/>
          <p:cNvSpPr txBox="1"/>
          <p:nvPr/>
        </p:nvSpPr>
        <p:spPr>
          <a:xfrm>
            <a:off x="1979588" y="3486720"/>
            <a:ext cx="7166072" cy="898708"/>
          </a:xfrm>
          <a:prstGeom prst="rect">
            <a:avLst/>
          </a:prstGeom>
          <a:noFill/>
          <a:ln>
            <a:noFill/>
          </a:ln>
        </p:spPr>
        <p:txBody>
          <a:bodyPr>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a:p>
            <a:pPr>
              <a:defRPr/>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TextBox 75"/>
          <p:cNvSpPr txBox="1">
            <a:spLocks noChangeArrowheads="1"/>
          </p:cNvSpPr>
          <p:nvPr/>
        </p:nvSpPr>
        <p:spPr bwMode="auto">
          <a:xfrm>
            <a:off x="3075837" y="4788471"/>
            <a:ext cx="741197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9"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38" name="五边形 3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41" name="矩形 40"/>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9"/>
                                        </p:tgtEl>
                                        <p:attrNameLst>
                                          <p:attrName>ppt_y</p:attrName>
                                        </p:attrNameLst>
                                      </p:cBhvr>
                                      <p:tavLst>
                                        <p:tav tm="0">
                                          <p:val>
                                            <p:strVal val="#ppt_y"/>
                                          </p:val>
                                        </p:tav>
                                        <p:tav tm="100000">
                                          <p:val>
                                            <p:strVal val="#ppt_y"/>
                                          </p:val>
                                        </p:tav>
                                      </p:tavLst>
                                    </p:anim>
                                    <p:anim calcmode="lin" valueType="num">
                                      <p:cBhvr>
                                        <p:cTn id="1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9"/>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0-#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0-#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0-#ppt_w/2"/>
                                          </p:val>
                                        </p:tav>
                                        <p:tav tm="100000">
                                          <p:val>
                                            <p:strVal val="#ppt_x"/>
                                          </p:val>
                                        </p:tav>
                                      </p:tavLst>
                                    </p:anim>
                                    <p:anim calcmode="lin" valueType="num">
                                      <p:cBhvr additive="base">
                                        <p:cTn id="43" dur="500" fill="hold"/>
                                        <p:tgtEl>
                                          <p:spTgt spid="35"/>
                                        </p:tgtEl>
                                        <p:attrNameLst>
                                          <p:attrName>ppt_y</p:attrName>
                                        </p:attrNameLst>
                                      </p:cBhvr>
                                      <p:tavLst>
                                        <p:tav tm="0">
                                          <p:val>
                                            <p:strVal val="#ppt_y"/>
                                          </p:val>
                                        </p:tav>
                                        <p:tav tm="100000">
                                          <p:val>
                                            <p:strVal val="#ppt_y"/>
                                          </p:val>
                                        </p:tav>
                                      </p:tavLst>
                                    </p:anim>
                                  </p:childTnLst>
                                </p:cTn>
                              </p:par>
                            </p:childTnLst>
                          </p:cTn>
                        </p:par>
                        <p:par>
                          <p:cTn id="44" fill="hold">
                            <p:stCondLst>
                              <p:cond delay="2850"/>
                            </p:stCondLst>
                            <p:childTnLst>
                              <p:par>
                                <p:cTn id="45" presetID="2" presetClass="entr" presetSubtype="2"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1+#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1+#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1+#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childTnLst>
                          </p:cTn>
                        </p:par>
                        <p:par>
                          <p:cTn id="61" fill="hold">
                            <p:stCondLst>
                              <p:cond delay="3350"/>
                            </p:stCondLst>
                            <p:childTnLst>
                              <p:par>
                                <p:cTn id="62" presetID="2" presetClass="entr" presetSubtype="8"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0-#ppt_w/2"/>
                                          </p:val>
                                        </p:tav>
                                        <p:tav tm="100000">
                                          <p:val>
                                            <p:strVal val="#ppt_x"/>
                                          </p:val>
                                        </p:tav>
                                      </p:tavLst>
                                    </p:anim>
                                    <p:anim calcmode="lin" valueType="num">
                                      <p:cBhvr additive="base">
                                        <p:cTn id="65" dur="500" fill="hold"/>
                                        <p:tgtEl>
                                          <p:spTgt spid="17"/>
                                        </p:tgtEl>
                                        <p:attrNameLst>
                                          <p:attrName>ppt_y</p:attrName>
                                        </p:attrNameLst>
                                      </p:cBhvr>
                                      <p:tavLst>
                                        <p:tav tm="0">
                                          <p:val>
                                            <p:strVal val="#ppt_y"/>
                                          </p:val>
                                        </p:tav>
                                        <p:tav tm="100000">
                                          <p:val>
                                            <p:strVal val="#ppt_y"/>
                                          </p:val>
                                        </p:tav>
                                      </p:tavLst>
                                    </p:anim>
                                  </p:childTnLst>
                                </p:cTn>
                              </p:par>
                              <p:par>
                                <p:cTn id="66" presetID="2" presetClass="entr" presetSubtype="8"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0-#ppt_w/2"/>
                                          </p:val>
                                        </p:tav>
                                        <p:tav tm="100000">
                                          <p:val>
                                            <p:strVal val="#ppt_x"/>
                                          </p:val>
                                        </p:tav>
                                      </p:tavLst>
                                    </p:anim>
                                    <p:anim calcmode="lin" valueType="num">
                                      <p:cBhvr additive="base">
                                        <p:cTn id="69" dur="500" fill="hold"/>
                                        <p:tgtEl>
                                          <p:spTgt spid="28"/>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0-#ppt_w/2"/>
                                          </p:val>
                                        </p:tav>
                                        <p:tav tm="100000">
                                          <p:val>
                                            <p:strVal val="#ppt_x"/>
                                          </p:val>
                                        </p:tav>
                                      </p:tavLst>
                                    </p:anim>
                                    <p:anim calcmode="lin" valueType="num">
                                      <p:cBhvr additive="base">
                                        <p:cTn id="73" dur="500" fill="hold"/>
                                        <p:tgtEl>
                                          <p:spTgt spid="34"/>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0-#ppt_w/2"/>
                                          </p:val>
                                        </p:tav>
                                        <p:tav tm="100000">
                                          <p:val>
                                            <p:strVal val="#ppt_x"/>
                                          </p:val>
                                        </p:tav>
                                      </p:tavLst>
                                    </p:anim>
                                    <p:anim calcmode="lin" valueType="num">
                                      <p:cBhvr additive="base">
                                        <p:cTn id="77"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2" grpId="0"/>
      <p:bldP spid="33" grpId="0"/>
      <p:bldP spid="34" grpId="0"/>
      <p:bldP spid="35" grpId="0"/>
      <p:bldP spid="36" grpId="0"/>
      <p:bldP spid="37" grpId="0"/>
      <p:bldP spid="39" grpId="0"/>
      <p:bldP spid="38" grpId="0" animBg="1"/>
      <p:bldP spid="40"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233131">
            <a:off x="3679664" y="2898405"/>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305742" y="1125243"/>
            <a:ext cx="5468316" cy="729710"/>
            <a:chOff x="3977132" y="808412"/>
            <a:chExt cx="6182758"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605026"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年度工作概述</a:t>
              </a:r>
            </a:p>
          </p:txBody>
        </p:sp>
        <p:sp>
          <p:nvSpPr>
            <p:cNvPr id="93" name="TextBox 92"/>
            <p:cNvSpPr txBox="1"/>
            <p:nvPr/>
          </p:nvSpPr>
          <p:spPr>
            <a:xfrm>
              <a:off x="4046409"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2949" y="2041145"/>
            <a:ext cx="5475618" cy="729710"/>
            <a:chOff x="4683558" y="1724102"/>
            <a:chExt cx="547633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4393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2605026"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工作完成情况</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335" y="3060124"/>
            <a:ext cx="5274231" cy="729710"/>
            <a:chOff x="4884971" y="2604546"/>
            <a:chExt cx="5274918"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0" y="2671474"/>
              <a:ext cx="430035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2605026"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成功项目展示</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759581" y="3996228"/>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002570"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经验总结与不足</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295006" y="4932332"/>
            <a:ext cx="5479051" cy="729710"/>
            <a:chOff x="4692936" y="4398646"/>
            <a:chExt cx="5479764"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5618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12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56" presetClass="path" presetSubtype="0" accel="50000" decel="50000" fill="hold" grpId="1" nodeType="withEffect">
                                  <p:stCondLst>
                                    <p:cond delay="1200"/>
                                  </p:stCondLst>
                                  <p:childTnLst>
                                    <p:animMotion origin="layout" path="M -0.07706 0.00949 L -2.13486E-7 2.22222E-6 " pathEditMode="relative" rAng="0" ptsTypes="AA">
                                      <p:cBhvr>
                                        <p:cTn id="57" dur="2000" fill="hold"/>
                                        <p:tgtEl>
                                          <p:spTgt spid="2"/>
                                        </p:tgtEl>
                                        <p:attrNameLst>
                                          <p:attrName>ppt_x</p:attrName>
                                          <p:attrName>ppt_y</p:attrName>
                                        </p:attrNameLst>
                                      </p:cBhvr>
                                      <p:rCtr x="3853" y="-486"/>
                                    </p:animMotion>
                                  </p:childTnLst>
                                </p:cTn>
                              </p:par>
                            </p:childTnLst>
                          </p:cTn>
                        </p:par>
                        <p:par>
                          <p:cTn id="58" fill="hold">
                            <p:stCondLst>
                              <p:cond delay="1000"/>
                            </p:stCondLst>
                            <p:childTnLst>
                              <p:par>
                                <p:cTn id="59" presetID="26" presetClass="emph" presetSubtype="0" repeatCount="2000" fill="hold" nodeType="afterEffect">
                                  <p:stCondLst>
                                    <p:cond delay="0"/>
                                  </p:stCondLst>
                                  <p:childTnLst>
                                    <p:animEffect transition="out" filter="fade">
                                      <p:cBhvr>
                                        <p:cTn id="60" dur="500" tmFilter="0, 0; .2, .5; .8, .5; 1, 0"/>
                                        <p:tgtEl>
                                          <p:spTgt spid="5"/>
                                        </p:tgtEl>
                                      </p:cBhvr>
                                    </p:animEffect>
                                    <p:animScale>
                                      <p:cBhvr>
                                        <p:cTn id="6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animBg="1"/>
      <p:bldP spid="10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6" name="Group 2"/>
          <p:cNvGrpSpPr/>
          <p:nvPr/>
        </p:nvGrpSpPr>
        <p:grpSpPr bwMode="auto">
          <a:xfrm>
            <a:off x="5845058" y="2493690"/>
            <a:ext cx="2190799" cy="2320706"/>
            <a:chOff x="0" y="0"/>
            <a:chExt cx="1186" cy="1256"/>
          </a:xfrm>
        </p:grpSpPr>
        <p:sp>
          <p:nvSpPr>
            <p:cNvPr id="67" name="Freeform 9"/>
            <p:cNvSpPr>
              <a:spLocks noChangeArrowheads="1"/>
            </p:cNvSpPr>
            <p:nvPr/>
          </p:nvSpPr>
          <p:spPr bwMode="auto">
            <a:xfrm>
              <a:off x="0" y="0"/>
              <a:ext cx="1186" cy="837"/>
            </a:xfrm>
            <a:custGeom>
              <a:avLst/>
              <a:gdLst>
                <a:gd name="T0" fmla="*/ 0 w 1186"/>
                <a:gd name="T1" fmla="*/ 246 h 837"/>
                <a:gd name="T2" fmla="*/ 0 w 1186"/>
                <a:gd name="T3" fmla="*/ 246 h 837"/>
                <a:gd name="T4" fmla="*/ 58 w 1186"/>
                <a:gd name="T5" fmla="*/ 218 h 837"/>
                <a:gd name="T6" fmla="*/ 120 w 1186"/>
                <a:gd name="T7" fmla="*/ 192 h 837"/>
                <a:gd name="T8" fmla="*/ 182 w 1186"/>
                <a:gd name="T9" fmla="*/ 167 h 837"/>
                <a:gd name="T10" fmla="*/ 248 w 1186"/>
                <a:gd name="T11" fmla="*/ 144 h 837"/>
                <a:gd name="T12" fmla="*/ 316 w 1186"/>
                <a:gd name="T13" fmla="*/ 121 h 837"/>
                <a:gd name="T14" fmla="*/ 386 w 1186"/>
                <a:gd name="T15" fmla="*/ 101 h 837"/>
                <a:gd name="T16" fmla="*/ 459 w 1186"/>
                <a:gd name="T17" fmla="*/ 82 h 837"/>
                <a:gd name="T18" fmla="*/ 533 w 1186"/>
                <a:gd name="T19" fmla="*/ 65 h 837"/>
                <a:gd name="T20" fmla="*/ 610 w 1186"/>
                <a:gd name="T21" fmla="*/ 51 h 837"/>
                <a:gd name="T22" fmla="*/ 687 w 1186"/>
                <a:gd name="T23" fmla="*/ 38 h 837"/>
                <a:gd name="T24" fmla="*/ 767 w 1186"/>
                <a:gd name="T25" fmla="*/ 27 h 837"/>
                <a:gd name="T26" fmla="*/ 848 w 1186"/>
                <a:gd name="T27" fmla="*/ 17 h 837"/>
                <a:gd name="T28" fmla="*/ 930 w 1186"/>
                <a:gd name="T29" fmla="*/ 10 h 837"/>
                <a:gd name="T30" fmla="*/ 1015 w 1186"/>
                <a:gd name="T31" fmla="*/ 4 h 837"/>
                <a:gd name="T32" fmla="*/ 1099 w 1186"/>
                <a:gd name="T33" fmla="*/ 1 h 837"/>
                <a:gd name="T34" fmla="*/ 1186 w 1186"/>
                <a:gd name="T35" fmla="*/ 0 h 837"/>
                <a:gd name="T36" fmla="*/ 1186 w 1186"/>
                <a:gd name="T37" fmla="*/ 837 h 837"/>
                <a:gd name="T38" fmla="*/ 0 w 1186"/>
                <a:gd name="T39" fmla="*/ 246 h 8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6"/>
                <a:gd name="T61" fmla="*/ 0 h 837"/>
                <a:gd name="T62" fmla="*/ 1186 w 1186"/>
                <a:gd name="T63" fmla="*/ 837 h 8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6" h="837">
                  <a:moveTo>
                    <a:pt x="0" y="246"/>
                  </a:moveTo>
                  <a:lnTo>
                    <a:pt x="0" y="246"/>
                  </a:lnTo>
                  <a:lnTo>
                    <a:pt x="58" y="218"/>
                  </a:lnTo>
                  <a:lnTo>
                    <a:pt x="120" y="192"/>
                  </a:lnTo>
                  <a:lnTo>
                    <a:pt x="182" y="167"/>
                  </a:lnTo>
                  <a:lnTo>
                    <a:pt x="248" y="144"/>
                  </a:lnTo>
                  <a:lnTo>
                    <a:pt x="316" y="121"/>
                  </a:lnTo>
                  <a:lnTo>
                    <a:pt x="386" y="101"/>
                  </a:lnTo>
                  <a:lnTo>
                    <a:pt x="459" y="82"/>
                  </a:lnTo>
                  <a:lnTo>
                    <a:pt x="533" y="65"/>
                  </a:lnTo>
                  <a:lnTo>
                    <a:pt x="610" y="51"/>
                  </a:lnTo>
                  <a:lnTo>
                    <a:pt x="687" y="38"/>
                  </a:lnTo>
                  <a:lnTo>
                    <a:pt x="767" y="27"/>
                  </a:lnTo>
                  <a:lnTo>
                    <a:pt x="848" y="17"/>
                  </a:lnTo>
                  <a:lnTo>
                    <a:pt x="930" y="10"/>
                  </a:lnTo>
                  <a:lnTo>
                    <a:pt x="1015" y="4"/>
                  </a:lnTo>
                  <a:lnTo>
                    <a:pt x="1099" y="1"/>
                  </a:lnTo>
                  <a:lnTo>
                    <a:pt x="1186" y="0"/>
                  </a:lnTo>
                  <a:lnTo>
                    <a:pt x="1186" y="837"/>
                  </a:lnTo>
                  <a:lnTo>
                    <a:pt x="0" y="246"/>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8" name="Freeform 10"/>
            <p:cNvSpPr>
              <a:spLocks noChangeArrowheads="1"/>
            </p:cNvSpPr>
            <p:nvPr/>
          </p:nvSpPr>
          <p:spPr bwMode="auto">
            <a:xfrm>
              <a:off x="0" y="246"/>
              <a:ext cx="1186" cy="1010"/>
            </a:xfrm>
            <a:custGeom>
              <a:avLst/>
              <a:gdLst>
                <a:gd name="T0" fmla="*/ 1186 w 1186"/>
                <a:gd name="T1" fmla="*/ 591 h 1010"/>
                <a:gd name="T2" fmla="*/ 0 w 1186"/>
                <a:gd name="T3" fmla="*/ 0 h 1010"/>
                <a:gd name="T4" fmla="*/ 0 w 1186"/>
                <a:gd name="T5" fmla="*/ 419 h 1010"/>
                <a:gd name="T6" fmla="*/ 1186 w 1186"/>
                <a:gd name="T7" fmla="*/ 1010 h 1010"/>
                <a:gd name="T8" fmla="*/ 1186 w 1186"/>
                <a:gd name="T9" fmla="*/ 591 h 1010"/>
                <a:gd name="T10" fmla="*/ 0 60000 65536"/>
                <a:gd name="T11" fmla="*/ 0 60000 65536"/>
                <a:gd name="T12" fmla="*/ 0 60000 65536"/>
                <a:gd name="T13" fmla="*/ 0 60000 65536"/>
                <a:gd name="T14" fmla="*/ 0 60000 65536"/>
                <a:gd name="T15" fmla="*/ 0 w 1186"/>
                <a:gd name="T16" fmla="*/ 0 h 1010"/>
                <a:gd name="T17" fmla="*/ 1186 w 1186"/>
                <a:gd name="T18" fmla="*/ 1010 h 1010"/>
              </a:gdLst>
              <a:ahLst/>
              <a:cxnLst>
                <a:cxn ang="T10">
                  <a:pos x="T0" y="T1"/>
                </a:cxn>
                <a:cxn ang="T11">
                  <a:pos x="T2" y="T3"/>
                </a:cxn>
                <a:cxn ang="T12">
                  <a:pos x="T4" y="T5"/>
                </a:cxn>
                <a:cxn ang="T13">
                  <a:pos x="T6" y="T7"/>
                </a:cxn>
                <a:cxn ang="T14">
                  <a:pos x="T8" y="T9"/>
                </a:cxn>
              </a:cxnLst>
              <a:rect l="T15" t="T16" r="T17" b="T18"/>
              <a:pathLst>
                <a:path w="1186" h="1010">
                  <a:moveTo>
                    <a:pt x="1186" y="591"/>
                  </a:moveTo>
                  <a:lnTo>
                    <a:pt x="0" y="0"/>
                  </a:lnTo>
                  <a:lnTo>
                    <a:pt x="0" y="419"/>
                  </a:lnTo>
                  <a:lnTo>
                    <a:pt x="1186" y="1010"/>
                  </a:lnTo>
                  <a:lnTo>
                    <a:pt x="1186" y="591"/>
                  </a:lnTo>
                  <a:close/>
                </a:path>
              </a:pathLst>
            </a:cu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69" name="Group 5"/>
          <p:cNvGrpSpPr/>
          <p:nvPr/>
        </p:nvGrpSpPr>
        <p:grpSpPr bwMode="auto">
          <a:xfrm>
            <a:off x="8035856" y="2688420"/>
            <a:ext cx="2190799" cy="2125976"/>
            <a:chOff x="0" y="0"/>
            <a:chExt cx="1185" cy="1151"/>
          </a:xfrm>
        </p:grpSpPr>
        <p:sp>
          <p:nvSpPr>
            <p:cNvPr id="70" name="Freeform 12"/>
            <p:cNvSpPr>
              <a:spLocks noChangeArrowheads="1"/>
            </p:cNvSpPr>
            <p:nvPr/>
          </p:nvSpPr>
          <p:spPr bwMode="auto">
            <a:xfrm>
              <a:off x="0" y="0"/>
              <a:ext cx="1185" cy="838"/>
            </a:xfrm>
            <a:custGeom>
              <a:avLst/>
              <a:gdLst>
                <a:gd name="T0" fmla="*/ 1185 w 1185"/>
                <a:gd name="T1" fmla="*/ 245 h 838"/>
                <a:gd name="T2" fmla="*/ 1185 w 1185"/>
                <a:gd name="T3" fmla="*/ 245 h 838"/>
                <a:gd name="T4" fmla="*/ 1127 w 1185"/>
                <a:gd name="T5" fmla="*/ 218 h 838"/>
                <a:gd name="T6" fmla="*/ 1065 w 1185"/>
                <a:gd name="T7" fmla="*/ 191 h 838"/>
                <a:gd name="T8" fmla="*/ 1003 w 1185"/>
                <a:gd name="T9" fmla="*/ 167 h 838"/>
                <a:gd name="T10" fmla="*/ 937 w 1185"/>
                <a:gd name="T11" fmla="*/ 143 h 838"/>
                <a:gd name="T12" fmla="*/ 869 w 1185"/>
                <a:gd name="T13" fmla="*/ 121 h 838"/>
                <a:gd name="T14" fmla="*/ 799 w 1185"/>
                <a:gd name="T15" fmla="*/ 101 h 838"/>
                <a:gd name="T16" fmla="*/ 726 w 1185"/>
                <a:gd name="T17" fmla="*/ 83 h 838"/>
                <a:gd name="T18" fmla="*/ 652 w 1185"/>
                <a:gd name="T19" fmla="*/ 66 h 838"/>
                <a:gd name="T20" fmla="*/ 575 w 1185"/>
                <a:gd name="T21" fmla="*/ 50 h 838"/>
                <a:gd name="T22" fmla="*/ 498 w 1185"/>
                <a:gd name="T23" fmla="*/ 37 h 838"/>
                <a:gd name="T24" fmla="*/ 418 w 1185"/>
                <a:gd name="T25" fmla="*/ 26 h 838"/>
                <a:gd name="T26" fmla="*/ 337 w 1185"/>
                <a:gd name="T27" fmla="*/ 17 h 838"/>
                <a:gd name="T28" fmla="*/ 255 w 1185"/>
                <a:gd name="T29" fmla="*/ 10 h 838"/>
                <a:gd name="T30" fmla="*/ 170 w 1185"/>
                <a:gd name="T31" fmla="*/ 5 h 838"/>
                <a:gd name="T32" fmla="*/ 86 w 1185"/>
                <a:gd name="T33" fmla="*/ 2 h 838"/>
                <a:gd name="T34" fmla="*/ 0 w 1185"/>
                <a:gd name="T35" fmla="*/ 0 h 838"/>
                <a:gd name="T36" fmla="*/ 0 w 1185"/>
                <a:gd name="T37" fmla="*/ 838 h 838"/>
                <a:gd name="T38" fmla="*/ 1185 w 1185"/>
                <a:gd name="T39" fmla="*/ 245 h 8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5"/>
                <a:gd name="T61" fmla="*/ 0 h 838"/>
                <a:gd name="T62" fmla="*/ 1185 w 1185"/>
                <a:gd name="T63" fmla="*/ 838 h 8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5" h="838">
                  <a:moveTo>
                    <a:pt x="1185" y="245"/>
                  </a:moveTo>
                  <a:lnTo>
                    <a:pt x="1185" y="245"/>
                  </a:lnTo>
                  <a:lnTo>
                    <a:pt x="1127" y="218"/>
                  </a:lnTo>
                  <a:lnTo>
                    <a:pt x="1065" y="191"/>
                  </a:lnTo>
                  <a:lnTo>
                    <a:pt x="1003" y="167"/>
                  </a:lnTo>
                  <a:lnTo>
                    <a:pt x="937" y="143"/>
                  </a:lnTo>
                  <a:lnTo>
                    <a:pt x="869" y="121"/>
                  </a:lnTo>
                  <a:lnTo>
                    <a:pt x="799" y="101"/>
                  </a:lnTo>
                  <a:lnTo>
                    <a:pt x="726" y="83"/>
                  </a:lnTo>
                  <a:lnTo>
                    <a:pt x="652" y="66"/>
                  </a:lnTo>
                  <a:lnTo>
                    <a:pt x="575" y="50"/>
                  </a:lnTo>
                  <a:lnTo>
                    <a:pt x="498" y="37"/>
                  </a:lnTo>
                  <a:lnTo>
                    <a:pt x="418" y="26"/>
                  </a:lnTo>
                  <a:lnTo>
                    <a:pt x="337" y="17"/>
                  </a:lnTo>
                  <a:lnTo>
                    <a:pt x="255" y="10"/>
                  </a:lnTo>
                  <a:lnTo>
                    <a:pt x="170" y="5"/>
                  </a:lnTo>
                  <a:lnTo>
                    <a:pt x="86" y="2"/>
                  </a:lnTo>
                  <a:lnTo>
                    <a:pt x="0" y="0"/>
                  </a:lnTo>
                  <a:lnTo>
                    <a:pt x="0" y="838"/>
                  </a:lnTo>
                  <a:lnTo>
                    <a:pt x="1185" y="245"/>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 name="Freeform 13"/>
            <p:cNvSpPr>
              <a:spLocks noChangeArrowheads="1"/>
            </p:cNvSpPr>
            <p:nvPr/>
          </p:nvSpPr>
          <p:spPr bwMode="auto">
            <a:xfrm>
              <a:off x="0" y="245"/>
              <a:ext cx="1185" cy="906"/>
            </a:xfrm>
            <a:custGeom>
              <a:avLst/>
              <a:gdLst>
                <a:gd name="T0" fmla="*/ 0 w 1185"/>
                <a:gd name="T1" fmla="*/ 593 h 906"/>
                <a:gd name="T2" fmla="*/ 1185 w 1185"/>
                <a:gd name="T3" fmla="*/ 0 h 906"/>
                <a:gd name="T4" fmla="*/ 1185 w 1185"/>
                <a:gd name="T5" fmla="*/ 315 h 906"/>
                <a:gd name="T6" fmla="*/ 0 w 1185"/>
                <a:gd name="T7" fmla="*/ 906 h 906"/>
                <a:gd name="T8" fmla="*/ 0 w 1185"/>
                <a:gd name="T9" fmla="*/ 593 h 906"/>
                <a:gd name="T10" fmla="*/ 0 60000 65536"/>
                <a:gd name="T11" fmla="*/ 0 60000 65536"/>
                <a:gd name="T12" fmla="*/ 0 60000 65536"/>
                <a:gd name="T13" fmla="*/ 0 60000 65536"/>
                <a:gd name="T14" fmla="*/ 0 60000 65536"/>
                <a:gd name="T15" fmla="*/ 0 w 1185"/>
                <a:gd name="T16" fmla="*/ 0 h 906"/>
                <a:gd name="T17" fmla="*/ 1185 w 1185"/>
                <a:gd name="T18" fmla="*/ 906 h 906"/>
              </a:gdLst>
              <a:ahLst/>
              <a:cxnLst>
                <a:cxn ang="T10">
                  <a:pos x="T0" y="T1"/>
                </a:cxn>
                <a:cxn ang="T11">
                  <a:pos x="T2" y="T3"/>
                </a:cxn>
                <a:cxn ang="T12">
                  <a:pos x="T4" y="T5"/>
                </a:cxn>
                <a:cxn ang="T13">
                  <a:pos x="T6" y="T7"/>
                </a:cxn>
                <a:cxn ang="T14">
                  <a:pos x="T8" y="T9"/>
                </a:cxn>
              </a:cxnLst>
              <a:rect l="T15" t="T16" r="T17" b="T18"/>
              <a:pathLst>
                <a:path w="1185" h="906">
                  <a:moveTo>
                    <a:pt x="0" y="593"/>
                  </a:moveTo>
                  <a:lnTo>
                    <a:pt x="1185" y="0"/>
                  </a:lnTo>
                  <a:lnTo>
                    <a:pt x="1185" y="315"/>
                  </a:lnTo>
                  <a:lnTo>
                    <a:pt x="0" y="906"/>
                  </a:lnTo>
                  <a:lnTo>
                    <a:pt x="0" y="593"/>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72" name="Group 8"/>
          <p:cNvGrpSpPr/>
          <p:nvPr/>
        </p:nvGrpSpPr>
        <p:grpSpPr bwMode="auto">
          <a:xfrm>
            <a:off x="4936239" y="2752662"/>
            <a:ext cx="3097612" cy="2059727"/>
            <a:chOff x="0" y="0"/>
            <a:chExt cx="1676" cy="1115"/>
          </a:xfrm>
        </p:grpSpPr>
        <p:sp>
          <p:nvSpPr>
            <p:cNvPr id="73" name="Freeform 15"/>
            <p:cNvSpPr>
              <a:spLocks noChangeArrowheads="1"/>
            </p:cNvSpPr>
            <p:nvPr/>
          </p:nvSpPr>
          <p:spPr bwMode="auto">
            <a:xfrm>
              <a:off x="0" y="0"/>
              <a:ext cx="1676" cy="592"/>
            </a:xfrm>
            <a:custGeom>
              <a:avLst/>
              <a:gdLst>
                <a:gd name="T0" fmla="*/ 1676 w 1676"/>
                <a:gd name="T1" fmla="*/ 592 h 592"/>
                <a:gd name="T2" fmla="*/ 490 w 1676"/>
                <a:gd name="T3" fmla="*/ 0 h 592"/>
                <a:gd name="T4" fmla="*/ 490 w 1676"/>
                <a:gd name="T5" fmla="*/ 0 h 592"/>
                <a:gd name="T6" fmla="*/ 436 w 1676"/>
                <a:gd name="T7" fmla="*/ 28 h 592"/>
                <a:gd name="T8" fmla="*/ 383 w 1676"/>
                <a:gd name="T9" fmla="*/ 60 h 592"/>
                <a:gd name="T10" fmla="*/ 333 w 1676"/>
                <a:gd name="T11" fmla="*/ 91 h 592"/>
                <a:gd name="T12" fmla="*/ 286 w 1676"/>
                <a:gd name="T13" fmla="*/ 124 h 592"/>
                <a:gd name="T14" fmla="*/ 242 w 1676"/>
                <a:gd name="T15" fmla="*/ 158 h 592"/>
                <a:gd name="T16" fmla="*/ 202 w 1676"/>
                <a:gd name="T17" fmla="*/ 194 h 592"/>
                <a:gd name="T18" fmla="*/ 165 w 1676"/>
                <a:gd name="T19" fmla="*/ 229 h 592"/>
                <a:gd name="T20" fmla="*/ 131 w 1676"/>
                <a:gd name="T21" fmla="*/ 266 h 592"/>
                <a:gd name="T22" fmla="*/ 101 w 1676"/>
                <a:gd name="T23" fmla="*/ 305 h 592"/>
                <a:gd name="T24" fmla="*/ 88 w 1676"/>
                <a:gd name="T25" fmla="*/ 323 h 592"/>
                <a:gd name="T26" fmla="*/ 75 w 1676"/>
                <a:gd name="T27" fmla="*/ 343 h 592"/>
                <a:gd name="T28" fmla="*/ 64 w 1676"/>
                <a:gd name="T29" fmla="*/ 363 h 592"/>
                <a:gd name="T30" fmla="*/ 53 w 1676"/>
                <a:gd name="T31" fmla="*/ 383 h 592"/>
                <a:gd name="T32" fmla="*/ 43 w 1676"/>
                <a:gd name="T33" fmla="*/ 403 h 592"/>
                <a:gd name="T34" fmla="*/ 34 w 1676"/>
                <a:gd name="T35" fmla="*/ 423 h 592"/>
                <a:gd name="T36" fmla="*/ 25 w 1676"/>
                <a:gd name="T37" fmla="*/ 444 h 592"/>
                <a:gd name="T38" fmla="*/ 20 w 1676"/>
                <a:gd name="T39" fmla="*/ 464 h 592"/>
                <a:gd name="T40" fmla="*/ 13 w 1676"/>
                <a:gd name="T41" fmla="*/ 486 h 592"/>
                <a:gd name="T42" fmla="*/ 8 w 1676"/>
                <a:gd name="T43" fmla="*/ 507 h 592"/>
                <a:gd name="T44" fmla="*/ 4 w 1676"/>
                <a:gd name="T45" fmla="*/ 528 h 592"/>
                <a:gd name="T46" fmla="*/ 3 w 1676"/>
                <a:gd name="T47" fmla="*/ 550 h 592"/>
                <a:gd name="T48" fmla="*/ 0 w 1676"/>
                <a:gd name="T49" fmla="*/ 571 h 592"/>
                <a:gd name="T50" fmla="*/ 0 w 1676"/>
                <a:gd name="T51" fmla="*/ 592 h 592"/>
                <a:gd name="T52" fmla="*/ 1676 w 1676"/>
                <a:gd name="T53" fmla="*/ 592 h 5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2"/>
                <a:gd name="T83" fmla="*/ 1676 w 1676"/>
                <a:gd name="T84" fmla="*/ 592 h 59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2">
                  <a:moveTo>
                    <a:pt x="1676" y="592"/>
                  </a:moveTo>
                  <a:lnTo>
                    <a:pt x="490" y="0"/>
                  </a:lnTo>
                  <a:lnTo>
                    <a:pt x="436" y="28"/>
                  </a:lnTo>
                  <a:lnTo>
                    <a:pt x="383" y="60"/>
                  </a:lnTo>
                  <a:lnTo>
                    <a:pt x="333" y="91"/>
                  </a:lnTo>
                  <a:lnTo>
                    <a:pt x="286" y="124"/>
                  </a:lnTo>
                  <a:lnTo>
                    <a:pt x="242" y="158"/>
                  </a:lnTo>
                  <a:lnTo>
                    <a:pt x="202" y="194"/>
                  </a:lnTo>
                  <a:lnTo>
                    <a:pt x="165" y="229"/>
                  </a:lnTo>
                  <a:lnTo>
                    <a:pt x="131" y="266"/>
                  </a:lnTo>
                  <a:lnTo>
                    <a:pt x="101" y="305"/>
                  </a:lnTo>
                  <a:lnTo>
                    <a:pt x="88" y="323"/>
                  </a:lnTo>
                  <a:lnTo>
                    <a:pt x="75" y="343"/>
                  </a:lnTo>
                  <a:lnTo>
                    <a:pt x="64" y="363"/>
                  </a:lnTo>
                  <a:lnTo>
                    <a:pt x="53" y="383"/>
                  </a:lnTo>
                  <a:lnTo>
                    <a:pt x="43" y="403"/>
                  </a:lnTo>
                  <a:lnTo>
                    <a:pt x="34" y="423"/>
                  </a:lnTo>
                  <a:lnTo>
                    <a:pt x="25" y="444"/>
                  </a:lnTo>
                  <a:lnTo>
                    <a:pt x="20" y="464"/>
                  </a:lnTo>
                  <a:lnTo>
                    <a:pt x="13" y="486"/>
                  </a:lnTo>
                  <a:lnTo>
                    <a:pt x="8" y="507"/>
                  </a:lnTo>
                  <a:lnTo>
                    <a:pt x="4" y="528"/>
                  </a:lnTo>
                  <a:lnTo>
                    <a:pt x="3" y="550"/>
                  </a:lnTo>
                  <a:lnTo>
                    <a:pt x="0" y="571"/>
                  </a:lnTo>
                  <a:lnTo>
                    <a:pt x="0" y="592"/>
                  </a:lnTo>
                  <a:lnTo>
                    <a:pt x="1676" y="592"/>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4" name="Rectangle 16"/>
            <p:cNvSpPr>
              <a:spLocks noChangeArrowheads="1"/>
            </p:cNvSpPr>
            <p:nvPr/>
          </p:nvSpPr>
          <p:spPr bwMode="auto">
            <a:xfrm>
              <a:off x="0" y="592"/>
              <a:ext cx="1676" cy="523"/>
            </a:xfrm>
            <a:prstGeom prst="rect">
              <a:avLst/>
            </a:pr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CN" altLang="en-US" b="1">
                <a:solidFill>
                  <a:srgbClr val="000000"/>
                </a:solidFill>
                <a:latin typeface="Gulim" pitchFamily="34" charset="-127"/>
                <a:sym typeface="Gulim" pitchFamily="34" charset="-127"/>
              </a:endParaRPr>
            </a:p>
          </p:txBody>
        </p:sp>
      </p:grpSp>
      <p:grpSp>
        <p:nvGrpSpPr>
          <p:cNvPr id="75" name="Group 11"/>
          <p:cNvGrpSpPr/>
          <p:nvPr/>
        </p:nvGrpSpPr>
        <p:grpSpPr bwMode="auto">
          <a:xfrm>
            <a:off x="8035856" y="3336853"/>
            <a:ext cx="3095606" cy="1477543"/>
            <a:chOff x="0" y="0"/>
            <a:chExt cx="1675" cy="800"/>
          </a:xfrm>
        </p:grpSpPr>
        <p:sp>
          <p:nvSpPr>
            <p:cNvPr id="76" name="Freeform 18"/>
            <p:cNvSpPr>
              <a:spLocks noChangeArrowheads="1"/>
            </p:cNvSpPr>
            <p:nvPr/>
          </p:nvSpPr>
          <p:spPr bwMode="auto">
            <a:xfrm>
              <a:off x="0" y="0"/>
              <a:ext cx="1675" cy="591"/>
            </a:xfrm>
            <a:custGeom>
              <a:avLst/>
              <a:gdLst>
                <a:gd name="T0" fmla="*/ 0 w 1675"/>
                <a:gd name="T1" fmla="*/ 591 h 591"/>
                <a:gd name="T2" fmla="*/ 1185 w 1675"/>
                <a:gd name="T3" fmla="*/ 0 h 591"/>
                <a:gd name="T4" fmla="*/ 1185 w 1675"/>
                <a:gd name="T5" fmla="*/ 0 h 591"/>
                <a:gd name="T6" fmla="*/ 1239 w 1675"/>
                <a:gd name="T7" fmla="*/ 28 h 591"/>
                <a:gd name="T8" fmla="*/ 1292 w 1675"/>
                <a:gd name="T9" fmla="*/ 58 h 591"/>
                <a:gd name="T10" fmla="*/ 1342 w 1675"/>
                <a:gd name="T11" fmla="*/ 89 h 591"/>
                <a:gd name="T12" fmla="*/ 1389 w 1675"/>
                <a:gd name="T13" fmla="*/ 124 h 591"/>
                <a:gd name="T14" fmla="*/ 1433 w 1675"/>
                <a:gd name="T15" fmla="*/ 156 h 591"/>
                <a:gd name="T16" fmla="*/ 1473 w 1675"/>
                <a:gd name="T17" fmla="*/ 192 h 591"/>
                <a:gd name="T18" fmla="*/ 1510 w 1675"/>
                <a:gd name="T19" fmla="*/ 228 h 591"/>
                <a:gd name="T20" fmla="*/ 1544 w 1675"/>
                <a:gd name="T21" fmla="*/ 265 h 591"/>
                <a:gd name="T22" fmla="*/ 1574 w 1675"/>
                <a:gd name="T23" fmla="*/ 303 h 591"/>
                <a:gd name="T24" fmla="*/ 1587 w 1675"/>
                <a:gd name="T25" fmla="*/ 323 h 591"/>
                <a:gd name="T26" fmla="*/ 1600 w 1675"/>
                <a:gd name="T27" fmla="*/ 342 h 591"/>
                <a:gd name="T28" fmla="*/ 1611 w 1675"/>
                <a:gd name="T29" fmla="*/ 361 h 591"/>
                <a:gd name="T30" fmla="*/ 1622 w 1675"/>
                <a:gd name="T31" fmla="*/ 381 h 591"/>
                <a:gd name="T32" fmla="*/ 1632 w 1675"/>
                <a:gd name="T33" fmla="*/ 401 h 591"/>
                <a:gd name="T34" fmla="*/ 1641 w 1675"/>
                <a:gd name="T35" fmla="*/ 423 h 591"/>
                <a:gd name="T36" fmla="*/ 1650 w 1675"/>
                <a:gd name="T37" fmla="*/ 443 h 591"/>
                <a:gd name="T38" fmla="*/ 1655 w 1675"/>
                <a:gd name="T39" fmla="*/ 464 h 591"/>
                <a:gd name="T40" fmla="*/ 1662 w 1675"/>
                <a:gd name="T41" fmla="*/ 484 h 591"/>
                <a:gd name="T42" fmla="*/ 1667 w 1675"/>
                <a:gd name="T43" fmla="*/ 505 h 591"/>
                <a:gd name="T44" fmla="*/ 1671 w 1675"/>
                <a:gd name="T45" fmla="*/ 527 h 591"/>
                <a:gd name="T46" fmla="*/ 1672 w 1675"/>
                <a:gd name="T47" fmla="*/ 548 h 591"/>
                <a:gd name="T48" fmla="*/ 1675 w 1675"/>
                <a:gd name="T49" fmla="*/ 569 h 591"/>
                <a:gd name="T50" fmla="*/ 1675 w 1675"/>
                <a:gd name="T51" fmla="*/ 591 h 591"/>
                <a:gd name="T52" fmla="*/ 0 w 1675"/>
                <a:gd name="T53" fmla="*/ 591 h 5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1"/>
                <a:gd name="T83" fmla="*/ 1675 w 1675"/>
                <a:gd name="T84" fmla="*/ 591 h 59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1">
                  <a:moveTo>
                    <a:pt x="0" y="591"/>
                  </a:moveTo>
                  <a:lnTo>
                    <a:pt x="1185" y="0"/>
                  </a:lnTo>
                  <a:lnTo>
                    <a:pt x="1239" y="28"/>
                  </a:lnTo>
                  <a:lnTo>
                    <a:pt x="1292" y="58"/>
                  </a:lnTo>
                  <a:lnTo>
                    <a:pt x="1342" y="89"/>
                  </a:lnTo>
                  <a:lnTo>
                    <a:pt x="1389" y="124"/>
                  </a:lnTo>
                  <a:lnTo>
                    <a:pt x="1433" y="156"/>
                  </a:lnTo>
                  <a:lnTo>
                    <a:pt x="1473" y="192"/>
                  </a:lnTo>
                  <a:lnTo>
                    <a:pt x="1510" y="228"/>
                  </a:lnTo>
                  <a:lnTo>
                    <a:pt x="1544" y="265"/>
                  </a:lnTo>
                  <a:lnTo>
                    <a:pt x="1574" y="303"/>
                  </a:lnTo>
                  <a:lnTo>
                    <a:pt x="1587" y="323"/>
                  </a:lnTo>
                  <a:lnTo>
                    <a:pt x="1600" y="342"/>
                  </a:lnTo>
                  <a:lnTo>
                    <a:pt x="1611" y="361"/>
                  </a:lnTo>
                  <a:lnTo>
                    <a:pt x="1622" y="381"/>
                  </a:lnTo>
                  <a:lnTo>
                    <a:pt x="1632" y="401"/>
                  </a:lnTo>
                  <a:lnTo>
                    <a:pt x="1641" y="423"/>
                  </a:lnTo>
                  <a:lnTo>
                    <a:pt x="1650" y="443"/>
                  </a:lnTo>
                  <a:lnTo>
                    <a:pt x="1655" y="464"/>
                  </a:lnTo>
                  <a:lnTo>
                    <a:pt x="1662" y="484"/>
                  </a:lnTo>
                  <a:lnTo>
                    <a:pt x="1667" y="505"/>
                  </a:lnTo>
                  <a:lnTo>
                    <a:pt x="1671" y="527"/>
                  </a:lnTo>
                  <a:lnTo>
                    <a:pt x="1672" y="548"/>
                  </a:lnTo>
                  <a:lnTo>
                    <a:pt x="1675" y="569"/>
                  </a:lnTo>
                  <a:lnTo>
                    <a:pt x="1675" y="591"/>
                  </a:lnTo>
                  <a:lnTo>
                    <a:pt x="0" y="591"/>
                  </a:lnTo>
                  <a:close/>
                </a:path>
              </a:pathLst>
            </a:custGeom>
            <a:solidFill>
              <a:srgbClr val="70BDD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7" name="Rectangle 19"/>
            <p:cNvSpPr>
              <a:spLocks noChangeArrowheads="1"/>
            </p:cNvSpPr>
            <p:nvPr/>
          </p:nvSpPr>
          <p:spPr bwMode="auto">
            <a:xfrm>
              <a:off x="0" y="591"/>
              <a:ext cx="1675" cy="209"/>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latinLnBrk="1"/>
              <a:endParaRPr lang="zh-CN" altLang="en-US" b="1">
                <a:solidFill>
                  <a:srgbClr val="000000"/>
                </a:solidFill>
                <a:latin typeface="Gulim" pitchFamily="34" charset="-127"/>
                <a:sym typeface="Gulim" pitchFamily="34" charset="-127"/>
              </a:endParaRPr>
            </a:p>
          </p:txBody>
        </p:sp>
      </p:grpSp>
      <p:grpSp>
        <p:nvGrpSpPr>
          <p:cNvPr id="78" name="Group 14"/>
          <p:cNvGrpSpPr/>
          <p:nvPr/>
        </p:nvGrpSpPr>
        <p:grpSpPr bwMode="auto">
          <a:xfrm>
            <a:off x="4944163" y="3654044"/>
            <a:ext cx="3095605" cy="2254457"/>
            <a:chOff x="0" y="0"/>
            <a:chExt cx="1676" cy="1221"/>
          </a:xfrm>
        </p:grpSpPr>
        <p:sp>
          <p:nvSpPr>
            <p:cNvPr id="79" name="Freeform 21"/>
            <p:cNvSpPr>
              <a:spLocks noChangeArrowheads="1"/>
            </p:cNvSpPr>
            <p:nvPr/>
          </p:nvSpPr>
          <p:spPr bwMode="auto">
            <a:xfrm>
              <a:off x="0" y="0"/>
              <a:ext cx="1676" cy="593"/>
            </a:xfrm>
            <a:custGeom>
              <a:avLst/>
              <a:gdLst>
                <a:gd name="T0" fmla="*/ 1676 w 1676"/>
                <a:gd name="T1" fmla="*/ 0 h 593"/>
                <a:gd name="T2" fmla="*/ 490 w 1676"/>
                <a:gd name="T3" fmla="*/ 593 h 593"/>
                <a:gd name="T4" fmla="*/ 490 w 1676"/>
                <a:gd name="T5" fmla="*/ 593 h 593"/>
                <a:gd name="T6" fmla="*/ 436 w 1676"/>
                <a:gd name="T7" fmla="*/ 564 h 593"/>
                <a:gd name="T8" fmla="*/ 383 w 1676"/>
                <a:gd name="T9" fmla="*/ 533 h 593"/>
                <a:gd name="T10" fmla="*/ 333 w 1676"/>
                <a:gd name="T11" fmla="*/ 501 h 593"/>
                <a:gd name="T12" fmla="*/ 286 w 1676"/>
                <a:gd name="T13" fmla="*/ 469 h 593"/>
                <a:gd name="T14" fmla="*/ 242 w 1676"/>
                <a:gd name="T15" fmla="*/ 434 h 593"/>
                <a:gd name="T16" fmla="*/ 202 w 1676"/>
                <a:gd name="T17" fmla="*/ 400 h 593"/>
                <a:gd name="T18" fmla="*/ 165 w 1676"/>
                <a:gd name="T19" fmla="*/ 363 h 593"/>
                <a:gd name="T20" fmla="*/ 131 w 1676"/>
                <a:gd name="T21" fmla="*/ 326 h 593"/>
                <a:gd name="T22" fmla="*/ 101 w 1676"/>
                <a:gd name="T23" fmla="*/ 288 h 593"/>
                <a:gd name="T24" fmla="*/ 88 w 1676"/>
                <a:gd name="T25" fmla="*/ 269 h 593"/>
                <a:gd name="T26" fmla="*/ 75 w 1676"/>
                <a:gd name="T27" fmla="*/ 249 h 593"/>
                <a:gd name="T28" fmla="*/ 64 w 1676"/>
                <a:gd name="T29" fmla="*/ 229 h 593"/>
                <a:gd name="T30" fmla="*/ 53 w 1676"/>
                <a:gd name="T31" fmla="*/ 209 h 593"/>
                <a:gd name="T32" fmla="*/ 43 w 1676"/>
                <a:gd name="T33" fmla="*/ 189 h 593"/>
                <a:gd name="T34" fmla="*/ 34 w 1676"/>
                <a:gd name="T35" fmla="*/ 170 h 593"/>
                <a:gd name="T36" fmla="*/ 25 w 1676"/>
                <a:gd name="T37" fmla="*/ 148 h 593"/>
                <a:gd name="T38" fmla="*/ 20 w 1676"/>
                <a:gd name="T39" fmla="*/ 128 h 593"/>
                <a:gd name="T40" fmla="*/ 13 w 1676"/>
                <a:gd name="T41" fmla="*/ 107 h 593"/>
                <a:gd name="T42" fmla="*/ 8 w 1676"/>
                <a:gd name="T43" fmla="*/ 85 h 593"/>
                <a:gd name="T44" fmla="*/ 4 w 1676"/>
                <a:gd name="T45" fmla="*/ 66 h 593"/>
                <a:gd name="T46" fmla="*/ 3 w 1676"/>
                <a:gd name="T47" fmla="*/ 44 h 593"/>
                <a:gd name="T48" fmla="*/ 0 w 1676"/>
                <a:gd name="T49" fmla="*/ 21 h 593"/>
                <a:gd name="T50" fmla="*/ 0 w 1676"/>
                <a:gd name="T51" fmla="*/ 0 h 593"/>
                <a:gd name="T52" fmla="*/ 1676 w 1676"/>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3"/>
                <a:gd name="T83" fmla="*/ 1676 w 1676"/>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3">
                  <a:moveTo>
                    <a:pt x="1676" y="0"/>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1676"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0" name="Freeform 22"/>
            <p:cNvSpPr>
              <a:spLocks noChangeArrowheads="1"/>
            </p:cNvSpPr>
            <p:nvPr/>
          </p:nvSpPr>
          <p:spPr bwMode="auto">
            <a:xfrm>
              <a:off x="0" y="0"/>
              <a:ext cx="490" cy="1221"/>
            </a:xfrm>
            <a:custGeom>
              <a:avLst/>
              <a:gdLst>
                <a:gd name="T0" fmla="*/ 490 w 490"/>
                <a:gd name="T1" fmla="*/ 593 h 1221"/>
                <a:gd name="T2" fmla="*/ 490 w 490"/>
                <a:gd name="T3" fmla="*/ 593 h 1221"/>
                <a:gd name="T4" fmla="*/ 436 w 490"/>
                <a:gd name="T5" fmla="*/ 564 h 1221"/>
                <a:gd name="T6" fmla="*/ 383 w 490"/>
                <a:gd name="T7" fmla="*/ 533 h 1221"/>
                <a:gd name="T8" fmla="*/ 333 w 490"/>
                <a:gd name="T9" fmla="*/ 501 h 1221"/>
                <a:gd name="T10" fmla="*/ 286 w 490"/>
                <a:gd name="T11" fmla="*/ 469 h 1221"/>
                <a:gd name="T12" fmla="*/ 242 w 490"/>
                <a:gd name="T13" fmla="*/ 434 h 1221"/>
                <a:gd name="T14" fmla="*/ 202 w 490"/>
                <a:gd name="T15" fmla="*/ 400 h 1221"/>
                <a:gd name="T16" fmla="*/ 165 w 490"/>
                <a:gd name="T17" fmla="*/ 363 h 1221"/>
                <a:gd name="T18" fmla="*/ 131 w 490"/>
                <a:gd name="T19" fmla="*/ 326 h 1221"/>
                <a:gd name="T20" fmla="*/ 101 w 490"/>
                <a:gd name="T21" fmla="*/ 288 h 1221"/>
                <a:gd name="T22" fmla="*/ 88 w 490"/>
                <a:gd name="T23" fmla="*/ 269 h 1221"/>
                <a:gd name="T24" fmla="*/ 75 w 490"/>
                <a:gd name="T25" fmla="*/ 249 h 1221"/>
                <a:gd name="T26" fmla="*/ 64 w 490"/>
                <a:gd name="T27" fmla="*/ 229 h 1221"/>
                <a:gd name="T28" fmla="*/ 53 w 490"/>
                <a:gd name="T29" fmla="*/ 209 h 1221"/>
                <a:gd name="T30" fmla="*/ 43 w 490"/>
                <a:gd name="T31" fmla="*/ 189 h 1221"/>
                <a:gd name="T32" fmla="*/ 34 w 490"/>
                <a:gd name="T33" fmla="*/ 170 h 1221"/>
                <a:gd name="T34" fmla="*/ 25 w 490"/>
                <a:gd name="T35" fmla="*/ 148 h 1221"/>
                <a:gd name="T36" fmla="*/ 20 w 490"/>
                <a:gd name="T37" fmla="*/ 128 h 1221"/>
                <a:gd name="T38" fmla="*/ 13 w 490"/>
                <a:gd name="T39" fmla="*/ 107 h 1221"/>
                <a:gd name="T40" fmla="*/ 8 w 490"/>
                <a:gd name="T41" fmla="*/ 85 h 1221"/>
                <a:gd name="T42" fmla="*/ 4 w 490"/>
                <a:gd name="T43" fmla="*/ 66 h 1221"/>
                <a:gd name="T44" fmla="*/ 3 w 490"/>
                <a:gd name="T45" fmla="*/ 44 h 1221"/>
                <a:gd name="T46" fmla="*/ 0 w 490"/>
                <a:gd name="T47" fmla="*/ 21 h 1221"/>
                <a:gd name="T48" fmla="*/ 0 w 490"/>
                <a:gd name="T49" fmla="*/ 0 h 1221"/>
                <a:gd name="T50" fmla="*/ 0 w 490"/>
                <a:gd name="T51" fmla="*/ 628 h 1221"/>
                <a:gd name="T52" fmla="*/ 0 w 490"/>
                <a:gd name="T53" fmla="*/ 628 h 1221"/>
                <a:gd name="T54" fmla="*/ 0 w 490"/>
                <a:gd name="T55" fmla="*/ 650 h 1221"/>
                <a:gd name="T56" fmla="*/ 3 w 490"/>
                <a:gd name="T57" fmla="*/ 672 h 1221"/>
                <a:gd name="T58" fmla="*/ 4 w 490"/>
                <a:gd name="T59" fmla="*/ 694 h 1221"/>
                <a:gd name="T60" fmla="*/ 8 w 490"/>
                <a:gd name="T61" fmla="*/ 714 h 1221"/>
                <a:gd name="T62" fmla="*/ 13 w 490"/>
                <a:gd name="T63" fmla="*/ 735 h 1221"/>
                <a:gd name="T64" fmla="*/ 20 w 490"/>
                <a:gd name="T65" fmla="*/ 756 h 1221"/>
                <a:gd name="T66" fmla="*/ 25 w 490"/>
                <a:gd name="T67" fmla="*/ 776 h 1221"/>
                <a:gd name="T68" fmla="*/ 34 w 490"/>
                <a:gd name="T69" fmla="*/ 798 h 1221"/>
                <a:gd name="T70" fmla="*/ 43 w 490"/>
                <a:gd name="T71" fmla="*/ 818 h 1221"/>
                <a:gd name="T72" fmla="*/ 53 w 490"/>
                <a:gd name="T73" fmla="*/ 838 h 1221"/>
                <a:gd name="T74" fmla="*/ 64 w 490"/>
                <a:gd name="T75" fmla="*/ 858 h 1221"/>
                <a:gd name="T76" fmla="*/ 75 w 490"/>
                <a:gd name="T77" fmla="*/ 877 h 1221"/>
                <a:gd name="T78" fmla="*/ 88 w 490"/>
                <a:gd name="T79" fmla="*/ 897 h 1221"/>
                <a:gd name="T80" fmla="*/ 101 w 490"/>
                <a:gd name="T81" fmla="*/ 916 h 1221"/>
                <a:gd name="T82" fmla="*/ 131 w 490"/>
                <a:gd name="T83" fmla="*/ 954 h 1221"/>
                <a:gd name="T84" fmla="*/ 165 w 490"/>
                <a:gd name="T85" fmla="*/ 991 h 1221"/>
                <a:gd name="T86" fmla="*/ 202 w 490"/>
                <a:gd name="T87" fmla="*/ 1028 h 1221"/>
                <a:gd name="T88" fmla="*/ 242 w 490"/>
                <a:gd name="T89" fmla="*/ 1063 h 1221"/>
                <a:gd name="T90" fmla="*/ 286 w 490"/>
                <a:gd name="T91" fmla="*/ 1097 h 1221"/>
                <a:gd name="T92" fmla="*/ 333 w 490"/>
                <a:gd name="T93" fmla="*/ 1130 h 1221"/>
                <a:gd name="T94" fmla="*/ 383 w 490"/>
                <a:gd name="T95" fmla="*/ 1161 h 1221"/>
                <a:gd name="T96" fmla="*/ 436 w 490"/>
                <a:gd name="T97" fmla="*/ 1192 h 1221"/>
                <a:gd name="T98" fmla="*/ 490 w 490"/>
                <a:gd name="T99" fmla="*/ 1221 h 1221"/>
                <a:gd name="T100" fmla="*/ 490 w 490"/>
                <a:gd name="T101" fmla="*/ 593 h 12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1221"/>
                <a:gd name="T155" fmla="*/ 490 w 490"/>
                <a:gd name="T156" fmla="*/ 1221 h 12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1221">
                  <a:moveTo>
                    <a:pt x="490" y="593"/>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0" y="628"/>
                  </a:lnTo>
                  <a:lnTo>
                    <a:pt x="0" y="650"/>
                  </a:lnTo>
                  <a:lnTo>
                    <a:pt x="3" y="672"/>
                  </a:lnTo>
                  <a:lnTo>
                    <a:pt x="4" y="694"/>
                  </a:lnTo>
                  <a:lnTo>
                    <a:pt x="8" y="714"/>
                  </a:lnTo>
                  <a:lnTo>
                    <a:pt x="13" y="735"/>
                  </a:lnTo>
                  <a:lnTo>
                    <a:pt x="20" y="756"/>
                  </a:lnTo>
                  <a:lnTo>
                    <a:pt x="25" y="776"/>
                  </a:lnTo>
                  <a:lnTo>
                    <a:pt x="34" y="798"/>
                  </a:lnTo>
                  <a:lnTo>
                    <a:pt x="43" y="818"/>
                  </a:lnTo>
                  <a:lnTo>
                    <a:pt x="53" y="838"/>
                  </a:lnTo>
                  <a:lnTo>
                    <a:pt x="64" y="858"/>
                  </a:lnTo>
                  <a:lnTo>
                    <a:pt x="75" y="877"/>
                  </a:lnTo>
                  <a:lnTo>
                    <a:pt x="88" y="897"/>
                  </a:lnTo>
                  <a:lnTo>
                    <a:pt x="101" y="916"/>
                  </a:lnTo>
                  <a:lnTo>
                    <a:pt x="131" y="954"/>
                  </a:lnTo>
                  <a:lnTo>
                    <a:pt x="165" y="991"/>
                  </a:lnTo>
                  <a:lnTo>
                    <a:pt x="202" y="1028"/>
                  </a:lnTo>
                  <a:lnTo>
                    <a:pt x="242" y="1063"/>
                  </a:lnTo>
                  <a:lnTo>
                    <a:pt x="286" y="1097"/>
                  </a:lnTo>
                  <a:lnTo>
                    <a:pt x="333" y="1130"/>
                  </a:lnTo>
                  <a:lnTo>
                    <a:pt x="383" y="1161"/>
                  </a:lnTo>
                  <a:lnTo>
                    <a:pt x="436" y="1192"/>
                  </a:lnTo>
                  <a:lnTo>
                    <a:pt x="490" y="1221"/>
                  </a:lnTo>
                  <a:lnTo>
                    <a:pt x="490" y="593"/>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 name="Freeform 23"/>
            <p:cNvSpPr>
              <a:spLocks noChangeArrowheads="1"/>
            </p:cNvSpPr>
            <p:nvPr/>
          </p:nvSpPr>
          <p:spPr bwMode="auto">
            <a:xfrm>
              <a:off x="490" y="0"/>
              <a:ext cx="1186" cy="1221"/>
            </a:xfrm>
            <a:custGeom>
              <a:avLst/>
              <a:gdLst>
                <a:gd name="T0" fmla="*/ 1186 w 1186"/>
                <a:gd name="T1" fmla="*/ 628 h 1221"/>
                <a:gd name="T2" fmla="*/ 0 w 1186"/>
                <a:gd name="T3" fmla="*/ 1221 h 1221"/>
                <a:gd name="T4" fmla="*/ 0 w 1186"/>
                <a:gd name="T5" fmla="*/ 593 h 1221"/>
                <a:gd name="T6" fmla="*/ 1186 w 1186"/>
                <a:gd name="T7" fmla="*/ 0 h 1221"/>
                <a:gd name="T8" fmla="*/ 1186 w 1186"/>
                <a:gd name="T9" fmla="*/ 628 h 1221"/>
                <a:gd name="T10" fmla="*/ 0 60000 65536"/>
                <a:gd name="T11" fmla="*/ 0 60000 65536"/>
                <a:gd name="T12" fmla="*/ 0 60000 65536"/>
                <a:gd name="T13" fmla="*/ 0 60000 65536"/>
                <a:gd name="T14" fmla="*/ 0 60000 65536"/>
                <a:gd name="T15" fmla="*/ 0 w 1186"/>
                <a:gd name="T16" fmla="*/ 0 h 1221"/>
                <a:gd name="T17" fmla="*/ 1186 w 1186"/>
                <a:gd name="T18" fmla="*/ 1221 h 1221"/>
              </a:gdLst>
              <a:ahLst/>
              <a:cxnLst>
                <a:cxn ang="T10">
                  <a:pos x="T0" y="T1"/>
                </a:cxn>
                <a:cxn ang="T11">
                  <a:pos x="T2" y="T3"/>
                </a:cxn>
                <a:cxn ang="T12">
                  <a:pos x="T4" y="T5"/>
                </a:cxn>
                <a:cxn ang="T13">
                  <a:pos x="T6" y="T7"/>
                </a:cxn>
                <a:cxn ang="T14">
                  <a:pos x="T8" y="T9"/>
                </a:cxn>
              </a:cxnLst>
              <a:rect l="T15" t="T16" r="T17" b="T18"/>
              <a:pathLst>
                <a:path w="1186" h="1221">
                  <a:moveTo>
                    <a:pt x="1186" y="628"/>
                  </a:moveTo>
                  <a:lnTo>
                    <a:pt x="0" y="1221"/>
                  </a:lnTo>
                  <a:lnTo>
                    <a:pt x="0" y="593"/>
                  </a:lnTo>
                  <a:lnTo>
                    <a:pt x="1186" y="0"/>
                  </a:lnTo>
                  <a:lnTo>
                    <a:pt x="1186" y="628"/>
                  </a:lnTo>
                  <a:close/>
                </a:path>
              </a:pathLst>
            </a:cu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82" name="Group 18"/>
          <p:cNvGrpSpPr/>
          <p:nvPr/>
        </p:nvGrpSpPr>
        <p:grpSpPr bwMode="auto">
          <a:xfrm>
            <a:off x="8040160" y="4621674"/>
            <a:ext cx="3095606" cy="1286827"/>
            <a:chOff x="0" y="0"/>
            <a:chExt cx="1675" cy="697"/>
          </a:xfrm>
        </p:grpSpPr>
        <p:sp>
          <p:nvSpPr>
            <p:cNvPr id="83" name="Freeform 25"/>
            <p:cNvSpPr>
              <a:spLocks noChangeArrowheads="1"/>
            </p:cNvSpPr>
            <p:nvPr/>
          </p:nvSpPr>
          <p:spPr bwMode="auto">
            <a:xfrm>
              <a:off x="0" y="0"/>
              <a:ext cx="1675" cy="593"/>
            </a:xfrm>
            <a:custGeom>
              <a:avLst/>
              <a:gdLst>
                <a:gd name="T0" fmla="*/ 0 w 1675"/>
                <a:gd name="T1" fmla="*/ 0 h 593"/>
                <a:gd name="T2" fmla="*/ 1185 w 1675"/>
                <a:gd name="T3" fmla="*/ 593 h 593"/>
                <a:gd name="T4" fmla="*/ 1185 w 1675"/>
                <a:gd name="T5" fmla="*/ 593 h 593"/>
                <a:gd name="T6" fmla="*/ 1239 w 1675"/>
                <a:gd name="T7" fmla="*/ 563 h 593"/>
                <a:gd name="T8" fmla="*/ 1292 w 1675"/>
                <a:gd name="T9" fmla="*/ 533 h 593"/>
                <a:gd name="T10" fmla="*/ 1342 w 1675"/>
                <a:gd name="T11" fmla="*/ 502 h 593"/>
                <a:gd name="T12" fmla="*/ 1389 w 1675"/>
                <a:gd name="T13" fmla="*/ 469 h 593"/>
                <a:gd name="T14" fmla="*/ 1433 w 1675"/>
                <a:gd name="T15" fmla="*/ 435 h 593"/>
                <a:gd name="T16" fmla="*/ 1473 w 1675"/>
                <a:gd name="T17" fmla="*/ 399 h 593"/>
                <a:gd name="T18" fmla="*/ 1510 w 1675"/>
                <a:gd name="T19" fmla="*/ 363 h 593"/>
                <a:gd name="T20" fmla="*/ 1544 w 1675"/>
                <a:gd name="T21" fmla="*/ 326 h 593"/>
                <a:gd name="T22" fmla="*/ 1574 w 1675"/>
                <a:gd name="T23" fmla="*/ 288 h 593"/>
                <a:gd name="T24" fmla="*/ 1587 w 1675"/>
                <a:gd name="T25" fmla="*/ 268 h 593"/>
                <a:gd name="T26" fmla="*/ 1600 w 1675"/>
                <a:gd name="T27" fmla="*/ 249 h 593"/>
                <a:gd name="T28" fmla="*/ 1611 w 1675"/>
                <a:gd name="T29" fmla="*/ 230 h 593"/>
                <a:gd name="T30" fmla="*/ 1622 w 1675"/>
                <a:gd name="T31" fmla="*/ 210 h 593"/>
                <a:gd name="T32" fmla="*/ 1632 w 1675"/>
                <a:gd name="T33" fmla="*/ 190 h 593"/>
                <a:gd name="T34" fmla="*/ 1641 w 1675"/>
                <a:gd name="T35" fmla="*/ 168 h 593"/>
                <a:gd name="T36" fmla="*/ 1650 w 1675"/>
                <a:gd name="T37" fmla="*/ 148 h 593"/>
                <a:gd name="T38" fmla="*/ 1655 w 1675"/>
                <a:gd name="T39" fmla="*/ 127 h 593"/>
                <a:gd name="T40" fmla="*/ 1662 w 1675"/>
                <a:gd name="T41" fmla="*/ 107 h 593"/>
                <a:gd name="T42" fmla="*/ 1667 w 1675"/>
                <a:gd name="T43" fmla="*/ 86 h 593"/>
                <a:gd name="T44" fmla="*/ 1671 w 1675"/>
                <a:gd name="T45" fmla="*/ 64 h 593"/>
                <a:gd name="T46" fmla="*/ 1672 w 1675"/>
                <a:gd name="T47" fmla="*/ 43 h 593"/>
                <a:gd name="T48" fmla="*/ 1675 w 1675"/>
                <a:gd name="T49" fmla="*/ 22 h 593"/>
                <a:gd name="T50" fmla="*/ 1675 w 1675"/>
                <a:gd name="T51" fmla="*/ 0 h 593"/>
                <a:gd name="T52" fmla="*/ 0 w 1675"/>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3"/>
                <a:gd name="T83" fmla="*/ 1675 w 1675"/>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3">
                  <a:moveTo>
                    <a:pt x="0" y="0"/>
                  </a:moveTo>
                  <a:lnTo>
                    <a:pt x="1185" y="593"/>
                  </a:lnTo>
                  <a:lnTo>
                    <a:pt x="1239" y="563"/>
                  </a:lnTo>
                  <a:lnTo>
                    <a:pt x="1292" y="533"/>
                  </a:lnTo>
                  <a:lnTo>
                    <a:pt x="1342" y="502"/>
                  </a:lnTo>
                  <a:lnTo>
                    <a:pt x="1389" y="469"/>
                  </a:lnTo>
                  <a:lnTo>
                    <a:pt x="1433" y="435"/>
                  </a:lnTo>
                  <a:lnTo>
                    <a:pt x="1473" y="399"/>
                  </a:lnTo>
                  <a:lnTo>
                    <a:pt x="1510" y="363"/>
                  </a:lnTo>
                  <a:lnTo>
                    <a:pt x="1544" y="326"/>
                  </a:lnTo>
                  <a:lnTo>
                    <a:pt x="1574" y="288"/>
                  </a:lnTo>
                  <a:lnTo>
                    <a:pt x="1587" y="268"/>
                  </a:lnTo>
                  <a:lnTo>
                    <a:pt x="1600" y="249"/>
                  </a:lnTo>
                  <a:lnTo>
                    <a:pt x="1611" y="230"/>
                  </a:lnTo>
                  <a:lnTo>
                    <a:pt x="1622" y="210"/>
                  </a:lnTo>
                  <a:lnTo>
                    <a:pt x="1632" y="190"/>
                  </a:lnTo>
                  <a:lnTo>
                    <a:pt x="1641" y="168"/>
                  </a:lnTo>
                  <a:lnTo>
                    <a:pt x="1650" y="148"/>
                  </a:lnTo>
                  <a:lnTo>
                    <a:pt x="1655" y="127"/>
                  </a:lnTo>
                  <a:lnTo>
                    <a:pt x="1662" y="107"/>
                  </a:lnTo>
                  <a:lnTo>
                    <a:pt x="1667" y="86"/>
                  </a:lnTo>
                  <a:lnTo>
                    <a:pt x="1671" y="64"/>
                  </a:lnTo>
                  <a:lnTo>
                    <a:pt x="1672" y="43"/>
                  </a:lnTo>
                  <a:lnTo>
                    <a:pt x="1675" y="22"/>
                  </a:lnTo>
                  <a:lnTo>
                    <a:pt x="1675"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4" name="Freeform 26"/>
            <p:cNvSpPr>
              <a:spLocks noChangeArrowheads="1"/>
            </p:cNvSpPr>
            <p:nvPr/>
          </p:nvSpPr>
          <p:spPr bwMode="auto">
            <a:xfrm>
              <a:off x="1185" y="0"/>
              <a:ext cx="490" cy="697"/>
            </a:xfrm>
            <a:custGeom>
              <a:avLst/>
              <a:gdLst>
                <a:gd name="T0" fmla="*/ 0 w 490"/>
                <a:gd name="T1" fmla="*/ 593 h 697"/>
                <a:gd name="T2" fmla="*/ 0 w 490"/>
                <a:gd name="T3" fmla="*/ 593 h 697"/>
                <a:gd name="T4" fmla="*/ 54 w 490"/>
                <a:gd name="T5" fmla="*/ 563 h 697"/>
                <a:gd name="T6" fmla="*/ 107 w 490"/>
                <a:gd name="T7" fmla="*/ 533 h 697"/>
                <a:gd name="T8" fmla="*/ 157 w 490"/>
                <a:gd name="T9" fmla="*/ 502 h 697"/>
                <a:gd name="T10" fmla="*/ 204 w 490"/>
                <a:gd name="T11" fmla="*/ 469 h 697"/>
                <a:gd name="T12" fmla="*/ 248 w 490"/>
                <a:gd name="T13" fmla="*/ 435 h 697"/>
                <a:gd name="T14" fmla="*/ 288 w 490"/>
                <a:gd name="T15" fmla="*/ 399 h 697"/>
                <a:gd name="T16" fmla="*/ 325 w 490"/>
                <a:gd name="T17" fmla="*/ 363 h 697"/>
                <a:gd name="T18" fmla="*/ 359 w 490"/>
                <a:gd name="T19" fmla="*/ 326 h 697"/>
                <a:gd name="T20" fmla="*/ 389 w 490"/>
                <a:gd name="T21" fmla="*/ 288 h 697"/>
                <a:gd name="T22" fmla="*/ 402 w 490"/>
                <a:gd name="T23" fmla="*/ 268 h 697"/>
                <a:gd name="T24" fmla="*/ 415 w 490"/>
                <a:gd name="T25" fmla="*/ 249 h 697"/>
                <a:gd name="T26" fmla="*/ 426 w 490"/>
                <a:gd name="T27" fmla="*/ 230 h 697"/>
                <a:gd name="T28" fmla="*/ 437 w 490"/>
                <a:gd name="T29" fmla="*/ 210 h 697"/>
                <a:gd name="T30" fmla="*/ 447 w 490"/>
                <a:gd name="T31" fmla="*/ 190 h 697"/>
                <a:gd name="T32" fmla="*/ 456 w 490"/>
                <a:gd name="T33" fmla="*/ 168 h 697"/>
                <a:gd name="T34" fmla="*/ 465 w 490"/>
                <a:gd name="T35" fmla="*/ 148 h 697"/>
                <a:gd name="T36" fmla="*/ 470 w 490"/>
                <a:gd name="T37" fmla="*/ 127 h 697"/>
                <a:gd name="T38" fmla="*/ 477 w 490"/>
                <a:gd name="T39" fmla="*/ 107 h 697"/>
                <a:gd name="T40" fmla="*/ 482 w 490"/>
                <a:gd name="T41" fmla="*/ 86 h 697"/>
                <a:gd name="T42" fmla="*/ 486 w 490"/>
                <a:gd name="T43" fmla="*/ 64 h 697"/>
                <a:gd name="T44" fmla="*/ 487 w 490"/>
                <a:gd name="T45" fmla="*/ 43 h 697"/>
                <a:gd name="T46" fmla="*/ 490 w 490"/>
                <a:gd name="T47" fmla="*/ 22 h 697"/>
                <a:gd name="T48" fmla="*/ 490 w 490"/>
                <a:gd name="T49" fmla="*/ 0 h 697"/>
                <a:gd name="T50" fmla="*/ 490 w 490"/>
                <a:gd name="T51" fmla="*/ 104 h 697"/>
                <a:gd name="T52" fmla="*/ 490 w 490"/>
                <a:gd name="T53" fmla="*/ 104 h 697"/>
                <a:gd name="T54" fmla="*/ 490 w 490"/>
                <a:gd name="T55" fmla="*/ 126 h 697"/>
                <a:gd name="T56" fmla="*/ 487 w 490"/>
                <a:gd name="T57" fmla="*/ 148 h 697"/>
                <a:gd name="T58" fmla="*/ 486 w 490"/>
                <a:gd name="T59" fmla="*/ 170 h 697"/>
                <a:gd name="T60" fmla="*/ 482 w 490"/>
                <a:gd name="T61" fmla="*/ 190 h 697"/>
                <a:gd name="T62" fmla="*/ 477 w 490"/>
                <a:gd name="T63" fmla="*/ 211 h 697"/>
                <a:gd name="T64" fmla="*/ 470 w 490"/>
                <a:gd name="T65" fmla="*/ 232 h 697"/>
                <a:gd name="T66" fmla="*/ 465 w 490"/>
                <a:gd name="T67" fmla="*/ 252 h 697"/>
                <a:gd name="T68" fmla="*/ 456 w 490"/>
                <a:gd name="T69" fmla="*/ 274 h 697"/>
                <a:gd name="T70" fmla="*/ 447 w 490"/>
                <a:gd name="T71" fmla="*/ 294 h 697"/>
                <a:gd name="T72" fmla="*/ 437 w 490"/>
                <a:gd name="T73" fmla="*/ 314 h 697"/>
                <a:gd name="T74" fmla="*/ 426 w 490"/>
                <a:gd name="T75" fmla="*/ 334 h 697"/>
                <a:gd name="T76" fmla="*/ 415 w 490"/>
                <a:gd name="T77" fmla="*/ 353 h 697"/>
                <a:gd name="T78" fmla="*/ 402 w 490"/>
                <a:gd name="T79" fmla="*/ 373 h 697"/>
                <a:gd name="T80" fmla="*/ 389 w 490"/>
                <a:gd name="T81" fmla="*/ 392 h 697"/>
                <a:gd name="T82" fmla="*/ 359 w 490"/>
                <a:gd name="T83" fmla="*/ 430 h 697"/>
                <a:gd name="T84" fmla="*/ 325 w 490"/>
                <a:gd name="T85" fmla="*/ 467 h 697"/>
                <a:gd name="T86" fmla="*/ 288 w 490"/>
                <a:gd name="T87" fmla="*/ 504 h 697"/>
                <a:gd name="T88" fmla="*/ 248 w 490"/>
                <a:gd name="T89" fmla="*/ 539 h 697"/>
                <a:gd name="T90" fmla="*/ 204 w 490"/>
                <a:gd name="T91" fmla="*/ 573 h 697"/>
                <a:gd name="T92" fmla="*/ 157 w 490"/>
                <a:gd name="T93" fmla="*/ 606 h 697"/>
                <a:gd name="T94" fmla="*/ 107 w 490"/>
                <a:gd name="T95" fmla="*/ 637 h 697"/>
                <a:gd name="T96" fmla="*/ 54 w 490"/>
                <a:gd name="T97" fmla="*/ 668 h 697"/>
                <a:gd name="T98" fmla="*/ 0 w 490"/>
                <a:gd name="T99" fmla="*/ 697 h 697"/>
                <a:gd name="T100" fmla="*/ 0 w 490"/>
                <a:gd name="T101" fmla="*/ 593 h 6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697"/>
                <a:gd name="T155" fmla="*/ 490 w 490"/>
                <a:gd name="T156" fmla="*/ 697 h 6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697">
                  <a:moveTo>
                    <a:pt x="0" y="593"/>
                  </a:moveTo>
                  <a:lnTo>
                    <a:pt x="0" y="593"/>
                  </a:lnTo>
                  <a:lnTo>
                    <a:pt x="54" y="563"/>
                  </a:lnTo>
                  <a:lnTo>
                    <a:pt x="107" y="533"/>
                  </a:lnTo>
                  <a:lnTo>
                    <a:pt x="157" y="502"/>
                  </a:lnTo>
                  <a:lnTo>
                    <a:pt x="204" y="469"/>
                  </a:lnTo>
                  <a:lnTo>
                    <a:pt x="248" y="435"/>
                  </a:lnTo>
                  <a:lnTo>
                    <a:pt x="288" y="399"/>
                  </a:lnTo>
                  <a:lnTo>
                    <a:pt x="325" y="363"/>
                  </a:lnTo>
                  <a:lnTo>
                    <a:pt x="359" y="326"/>
                  </a:lnTo>
                  <a:lnTo>
                    <a:pt x="389" y="288"/>
                  </a:lnTo>
                  <a:lnTo>
                    <a:pt x="402" y="268"/>
                  </a:lnTo>
                  <a:lnTo>
                    <a:pt x="415" y="249"/>
                  </a:lnTo>
                  <a:lnTo>
                    <a:pt x="426" y="230"/>
                  </a:lnTo>
                  <a:lnTo>
                    <a:pt x="437" y="210"/>
                  </a:lnTo>
                  <a:lnTo>
                    <a:pt x="447" y="190"/>
                  </a:lnTo>
                  <a:lnTo>
                    <a:pt x="456" y="168"/>
                  </a:lnTo>
                  <a:lnTo>
                    <a:pt x="465" y="148"/>
                  </a:lnTo>
                  <a:lnTo>
                    <a:pt x="470" y="127"/>
                  </a:lnTo>
                  <a:lnTo>
                    <a:pt x="477" y="107"/>
                  </a:lnTo>
                  <a:lnTo>
                    <a:pt x="482" y="86"/>
                  </a:lnTo>
                  <a:lnTo>
                    <a:pt x="486" y="64"/>
                  </a:lnTo>
                  <a:lnTo>
                    <a:pt x="487" y="43"/>
                  </a:lnTo>
                  <a:lnTo>
                    <a:pt x="490" y="22"/>
                  </a:lnTo>
                  <a:lnTo>
                    <a:pt x="490" y="0"/>
                  </a:lnTo>
                  <a:lnTo>
                    <a:pt x="490" y="104"/>
                  </a:lnTo>
                  <a:lnTo>
                    <a:pt x="490" y="126"/>
                  </a:lnTo>
                  <a:lnTo>
                    <a:pt x="487" y="148"/>
                  </a:lnTo>
                  <a:lnTo>
                    <a:pt x="486" y="170"/>
                  </a:lnTo>
                  <a:lnTo>
                    <a:pt x="482" y="190"/>
                  </a:lnTo>
                  <a:lnTo>
                    <a:pt x="477" y="211"/>
                  </a:lnTo>
                  <a:lnTo>
                    <a:pt x="470" y="232"/>
                  </a:lnTo>
                  <a:lnTo>
                    <a:pt x="465" y="252"/>
                  </a:lnTo>
                  <a:lnTo>
                    <a:pt x="456" y="274"/>
                  </a:lnTo>
                  <a:lnTo>
                    <a:pt x="447" y="294"/>
                  </a:lnTo>
                  <a:lnTo>
                    <a:pt x="437" y="314"/>
                  </a:lnTo>
                  <a:lnTo>
                    <a:pt x="426" y="334"/>
                  </a:lnTo>
                  <a:lnTo>
                    <a:pt x="415" y="353"/>
                  </a:lnTo>
                  <a:lnTo>
                    <a:pt x="402" y="373"/>
                  </a:lnTo>
                  <a:lnTo>
                    <a:pt x="389" y="392"/>
                  </a:lnTo>
                  <a:lnTo>
                    <a:pt x="359" y="430"/>
                  </a:lnTo>
                  <a:lnTo>
                    <a:pt x="325" y="467"/>
                  </a:lnTo>
                  <a:lnTo>
                    <a:pt x="288" y="504"/>
                  </a:lnTo>
                  <a:lnTo>
                    <a:pt x="248" y="539"/>
                  </a:lnTo>
                  <a:lnTo>
                    <a:pt x="204" y="573"/>
                  </a:lnTo>
                  <a:lnTo>
                    <a:pt x="157" y="606"/>
                  </a:lnTo>
                  <a:lnTo>
                    <a:pt x="107" y="637"/>
                  </a:lnTo>
                  <a:lnTo>
                    <a:pt x="54" y="668"/>
                  </a:lnTo>
                  <a:lnTo>
                    <a:pt x="0" y="697"/>
                  </a:lnTo>
                  <a:lnTo>
                    <a:pt x="0" y="593"/>
                  </a:lnTo>
                  <a:close/>
                </a:path>
              </a:pathLst>
            </a:cu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5" name="Freeform 27"/>
            <p:cNvSpPr>
              <a:spLocks noChangeArrowheads="1"/>
            </p:cNvSpPr>
            <p:nvPr/>
          </p:nvSpPr>
          <p:spPr bwMode="auto">
            <a:xfrm>
              <a:off x="0" y="0"/>
              <a:ext cx="1185" cy="697"/>
            </a:xfrm>
            <a:custGeom>
              <a:avLst/>
              <a:gdLst>
                <a:gd name="T0" fmla="*/ 0 w 1185"/>
                <a:gd name="T1" fmla="*/ 104 h 697"/>
                <a:gd name="T2" fmla="*/ 1185 w 1185"/>
                <a:gd name="T3" fmla="*/ 697 h 697"/>
                <a:gd name="T4" fmla="*/ 1185 w 1185"/>
                <a:gd name="T5" fmla="*/ 593 h 697"/>
                <a:gd name="T6" fmla="*/ 0 w 1185"/>
                <a:gd name="T7" fmla="*/ 0 h 697"/>
                <a:gd name="T8" fmla="*/ 0 w 1185"/>
                <a:gd name="T9" fmla="*/ 104 h 697"/>
                <a:gd name="T10" fmla="*/ 0 60000 65536"/>
                <a:gd name="T11" fmla="*/ 0 60000 65536"/>
                <a:gd name="T12" fmla="*/ 0 60000 65536"/>
                <a:gd name="T13" fmla="*/ 0 60000 65536"/>
                <a:gd name="T14" fmla="*/ 0 60000 65536"/>
                <a:gd name="T15" fmla="*/ 0 w 1185"/>
                <a:gd name="T16" fmla="*/ 0 h 697"/>
                <a:gd name="T17" fmla="*/ 1185 w 1185"/>
                <a:gd name="T18" fmla="*/ 697 h 697"/>
              </a:gdLst>
              <a:ahLst/>
              <a:cxnLst>
                <a:cxn ang="T10">
                  <a:pos x="T0" y="T1"/>
                </a:cxn>
                <a:cxn ang="T11">
                  <a:pos x="T2" y="T3"/>
                </a:cxn>
                <a:cxn ang="T12">
                  <a:pos x="T4" y="T5"/>
                </a:cxn>
                <a:cxn ang="T13">
                  <a:pos x="T6" y="T7"/>
                </a:cxn>
                <a:cxn ang="T14">
                  <a:pos x="T8" y="T9"/>
                </a:cxn>
              </a:cxnLst>
              <a:rect l="T15" t="T16" r="T17" b="T18"/>
              <a:pathLst>
                <a:path w="1185" h="697">
                  <a:moveTo>
                    <a:pt x="0" y="104"/>
                  </a:moveTo>
                  <a:lnTo>
                    <a:pt x="1185" y="697"/>
                  </a:lnTo>
                  <a:lnTo>
                    <a:pt x="1185" y="593"/>
                  </a:lnTo>
                  <a:lnTo>
                    <a:pt x="0" y="0"/>
                  </a:lnTo>
                  <a:lnTo>
                    <a:pt x="0" y="104"/>
                  </a:lnTo>
                  <a:close/>
                </a:path>
              </a:pathLst>
            </a:cu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88" name="Text Box 30"/>
          <p:cNvSpPr>
            <a:spLocks noChangeArrowheads="1"/>
          </p:cNvSpPr>
          <p:nvPr/>
        </p:nvSpPr>
        <p:spPr bwMode="auto">
          <a:xfrm>
            <a:off x="9432886" y="4777858"/>
            <a:ext cx="15397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anose="020B0503020204020204" pitchFamily="34" charset="-122"/>
                <a:ea typeface="微软雅黑" panose="020B0503020204020204" pitchFamily="34" charset="-122"/>
                <a:sym typeface="Arial Black" panose="020B0A04020102020204" pitchFamily="34" charset="0"/>
              </a:rPr>
              <a:t>在此插入内容</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89" name="Text Box 31"/>
          <p:cNvSpPr>
            <a:spLocks noChangeArrowheads="1"/>
          </p:cNvSpPr>
          <p:nvPr/>
        </p:nvSpPr>
        <p:spPr bwMode="auto">
          <a:xfrm>
            <a:off x="9331898" y="3820268"/>
            <a:ext cx="1438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Text Box 32"/>
          <p:cNvSpPr>
            <a:spLocks noChangeArrowheads="1"/>
          </p:cNvSpPr>
          <p:nvPr/>
        </p:nvSpPr>
        <p:spPr bwMode="auto">
          <a:xfrm>
            <a:off x="5475022" y="3841754"/>
            <a:ext cx="15594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Text Box 33"/>
          <p:cNvSpPr>
            <a:spLocks noChangeArrowheads="1"/>
          </p:cNvSpPr>
          <p:nvPr/>
        </p:nvSpPr>
        <p:spPr bwMode="auto">
          <a:xfrm>
            <a:off x="6553150" y="2778946"/>
            <a:ext cx="14405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Text Box 34"/>
          <p:cNvSpPr>
            <a:spLocks noChangeArrowheads="1"/>
          </p:cNvSpPr>
          <p:nvPr/>
        </p:nvSpPr>
        <p:spPr bwMode="auto">
          <a:xfrm>
            <a:off x="5259139" y="3193682"/>
            <a:ext cx="16245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anose="020B0503020204020204" pitchFamily="34" charset="-122"/>
                <a:ea typeface="微软雅黑" panose="020B0503020204020204" pitchFamily="34" charset="-122"/>
                <a:sym typeface="Arial Black" panose="020B0A04020102020204" pitchFamily="34" charset="0"/>
              </a:rPr>
              <a:t>在此插入内容</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93" name="Text Box 35"/>
          <p:cNvSpPr>
            <a:spLocks noChangeArrowheads="1"/>
          </p:cNvSpPr>
          <p:nvPr/>
        </p:nvSpPr>
        <p:spPr bwMode="auto">
          <a:xfrm>
            <a:off x="8209546" y="3028180"/>
            <a:ext cx="14677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anose="020B0503020204020204" pitchFamily="34" charset="-122"/>
                <a:ea typeface="微软雅黑" panose="020B0503020204020204" pitchFamily="34" charset="-122"/>
                <a:sym typeface="Arial Black" panose="020B0A04020102020204" pitchFamily="34" charset="0"/>
              </a:rPr>
              <a:t>在此插入内容</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94" name="Text Box 36"/>
          <p:cNvSpPr>
            <a:spLocks noChangeArrowheads="1"/>
          </p:cNvSpPr>
          <p:nvPr/>
        </p:nvSpPr>
        <p:spPr bwMode="auto">
          <a:xfrm>
            <a:off x="5149175" y="1413571"/>
            <a:ext cx="44844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在此添加标题内容</a:t>
            </a:r>
            <a:endParaRPr lang="en-US" sz="2000" b="1"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Text Box 36"/>
          <p:cNvSpPr>
            <a:spLocks noChangeArrowheads="1"/>
          </p:cNvSpPr>
          <p:nvPr/>
        </p:nvSpPr>
        <p:spPr bwMode="auto">
          <a:xfrm>
            <a:off x="834453" y="2349669"/>
            <a:ext cx="3385521"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sz="1800" b="1"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33" name="五边形 3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35" name="矩形 34"/>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2"/>
                                        </p:tgtEl>
                                        <p:attrNameLst>
                                          <p:attrName>ppt_y</p:attrName>
                                        </p:attrNameLst>
                                      </p:cBhvr>
                                      <p:tavLst>
                                        <p:tav tm="0">
                                          <p:val>
                                            <p:strVal val="#ppt_y"/>
                                          </p:val>
                                        </p:tav>
                                        <p:tav tm="100000">
                                          <p:val>
                                            <p:strVal val="#ppt_y"/>
                                          </p:val>
                                        </p:tav>
                                      </p:tavLst>
                                    </p:anim>
                                    <p:anim calcmode="lin" valueType="num">
                                      <p:cBhvr>
                                        <p:cTn id="1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2"/>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0-#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0" presetClass="entr" presetSubtype="0"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par>
                          <p:cTn id="31" fill="hold">
                            <p:stCondLst>
                              <p:cond delay="2850"/>
                            </p:stCondLst>
                            <p:childTnLst>
                              <p:par>
                                <p:cTn id="32" presetID="10" presetClass="entr" presetSubtype="0" fill="hold"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par>
                          <p:cTn id="35" fill="hold">
                            <p:stCondLst>
                              <p:cond delay="3350"/>
                            </p:stCondLst>
                            <p:childTnLst>
                              <p:par>
                                <p:cTn id="36" presetID="10" presetClass="entr" presetSubtype="0" fill="hold"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childTnLst>
                          </p:cTn>
                        </p:par>
                        <p:par>
                          <p:cTn id="39" fill="hold">
                            <p:stCondLst>
                              <p:cond delay="3850"/>
                            </p:stCondLst>
                            <p:childTnLst>
                              <p:par>
                                <p:cTn id="40" presetID="10" presetClass="entr" presetSubtype="0" fill="hold"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par>
                          <p:cTn id="43" fill="hold">
                            <p:stCondLst>
                              <p:cond delay="4350"/>
                            </p:stCondLst>
                            <p:childTnLst>
                              <p:par>
                                <p:cTn id="44" presetID="10"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par>
                          <p:cTn id="47" fill="hold">
                            <p:stCondLst>
                              <p:cond delay="4850"/>
                            </p:stCondLst>
                            <p:childTnLst>
                              <p:par>
                                <p:cTn id="48" presetID="10" presetClass="entr" presetSubtype="0" fill="hold" nodeType="after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500"/>
                                        <p:tgtEl>
                                          <p:spTgt spid="78"/>
                                        </p:tgtEl>
                                      </p:cBhvr>
                                    </p:animEffect>
                                  </p:childTnLst>
                                </p:cTn>
                              </p:par>
                            </p:childTnLst>
                          </p:cTn>
                        </p:par>
                        <p:par>
                          <p:cTn id="51" fill="hold">
                            <p:stCondLst>
                              <p:cond delay="5350"/>
                            </p:stCondLst>
                            <p:childTnLst>
                              <p:par>
                                <p:cTn id="52" presetID="22" presetClass="entr" presetSubtype="8" fill="hold" grpId="0" nodeType="after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left)">
                                      <p:cBhvr>
                                        <p:cTn id="54" dur="500"/>
                                        <p:tgtEl>
                                          <p:spTgt spid="88"/>
                                        </p:tgtEl>
                                      </p:cBhvr>
                                    </p:animEffect>
                                  </p:childTnLst>
                                </p:cTn>
                              </p:par>
                            </p:childTnLst>
                          </p:cTn>
                        </p:par>
                        <p:par>
                          <p:cTn id="55" fill="hold">
                            <p:stCondLst>
                              <p:cond delay="5850"/>
                            </p:stCondLst>
                            <p:childTnLst>
                              <p:par>
                                <p:cTn id="56" presetID="22" presetClass="entr" presetSubtype="8"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500"/>
                                        <p:tgtEl>
                                          <p:spTgt spid="89"/>
                                        </p:tgtEl>
                                      </p:cBhvr>
                                    </p:animEffect>
                                  </p:childTnLst>
                                </p:cTn>
                              </p:par>
                            </p:childTnLst>
                          </p:cTn>
                        </p:par>
                        <p:par>
                          <p:cTn id="59" fill="hold">
                            <p:stCondLst>
                              <p:cond delay="6350"/>
                            </p:stCondLst>
                            <p:childTnLst>
                              <p:par>
                                <p:cTn id="60" presetID="22" presetClass="entr" presetSubtype="8" fill="hold" grpId="0" nodeType="after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left)">
                                      <p:cBhvr>
                                        <p:cTn id="62" dur="500"/>
                                        <p:tgtEl>
                                          <p:spTgt spid="93"/>
                                        </p:tgtEl>
                                      </p:cBhvr>
                                    </p:animEffect>
                                  </p:childTnLst>
                                </p:cTn>
                              </p:par>
                            </p:childTnLst>
                          </p:cTn>
                        </p:par>
                        <p:par>
                          <p:cTn id="63" fill="hold">
                            <p:stCondLst>
                              <p:cond delay="6850"/>
                            </p:stCondLst>
                            <p:childTnLst>
                              <p:par>
                                <p:cTn id="64" presetID="22" presetClass="entr" presetSubtype="8" fill="hold" grpId="0" nodeType="after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wipe(left)">
                                      <p:cBhvr>
                                        <p:cTn id="66" dur="500"/>
                                        <p:tgtEl>
                                          <p:spTgt spid="91"/>
                                        </p:tgtEl>
                                      </p:cBhvr>
                                    </p:animEffect>
                                  </p:childTnLst>
                                </p:cTn>
                              </p:par>
                            </p:childTnLst>
                          </p:cTn>
                        </p:par>
                        <p:par>
                          <p:cTn id="67" fill="hold">
                            <p:stCondLst>
                              <p:cond delay="7350"/>
                            </p:stCondLst>
                            <p:childTnLst>
                              <p:par>
                                <p:cTn id="68" presetID="22" presetClass="entr" presetSubtype="8" fill="hold" grpId="0" nodeType="after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left)">
                                      <p:cBhvr>
                                        <p:cTn id="70" dur="500"/>
                                        <p:tgtEl>
                                          <p:spTgt spid="92"/>
                                        </p:tgtEl>
                                      </p:cBhvr>
                                    </p:animEffect>
                                  </p:childTnLst>
                                </p:cTn>
                              </p:par>
                            </p:childTnLst>
                          </p:cTn>
                        </p:par>
                        <p:par>
                          <p:cTn id="71" fill="hold">
                            <p:stCondLst>
                              <p:cond delay="7850"/>
                            </p:stCondLst>
                            <p:childTnLst>
                              <p:par>
                                <p:cTn id="72" presetID="22" presetClass="entr" presetSubtype="8" fill="hold" grpId="0" nodeType="after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wipe(left)">
                                      <p:cBhvr>
                                        <p:cTn id="74" dur="500"/>
                                        <p:tgtEl>
                                          <p:spTgt spid="9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94"/>
                                        </p:tgtEl>
                                        <p:attrNameLst>
                                          <p:attrName>style.visibility</p:attrName>
                                        </p:attrNameLst>
                                      </p:cBhvr>
                                      <p:to>
                                        <p:strVal val="visible"/>
                                      </p:to>
                                    </p:set>
                                    <p:animEffect transition="in" filter="wipe(left)">
                                      <p:cBhvr>
                                        <p:cTn id="79" dur="500"/>
                                        <p:tgtEl>
                                          <p:spTgt spid="9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wipe(down)">
                                      <p:cBhvr>
                                        <p:cTn id="8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3" grpId="0"/>
      <p:bldP spid="94" grpId="0"/>
      <p:bldP spid="31" grpId="0"/>
      <p:bldP spid="32" grpId="0"/>
      <p:bldP spid="33" grpId="0" animBg="1"/>
      <p:bldP spid="34" grpId="0" animBg="1"/>
      <p:bldP spid="3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6"/>
          <p:cNvSpPr/>
          <p:nvPr/>
        </p:nvSpPr>
        <p:spPr bwMode="auto">
          <a:xfrm>
            <a:off x="1954769"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5" name="Freeform 7"/>
          <p:cNvSpPr/>
          <p:nvPr/>
        </p:nvSpPr>
        <p:spPr bwMode="auto">
          <a:xfrm>
            <a:off x="1954769" y="2795743"/>
            <a:ext cx="313143" cy="592061"/>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6" name="Freeform 8"/>
          <p:cNvSpPr/>
          <p:nvPr/>
        </p:nvSpPr>
        <p:spPr bwMode="auto">
          <a:xfrm>
            <a:off x="2357139"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7" name="Freeform 9"/>
          <p:cNvSpPr/>
          <p:nvPr/>
        </p:nvSpPr>
        <p:spPr bwMode="auto">
          <a:xfrm>
            <a:off x="2757828"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8" name="Freeform 10"/>
          <p:cNvSpPr/>
          <p:nvPr/>
        </p:nvSpPr>
        <p:spPr bwMode="auto">
          <a:xfrm>
            <a:off x="3155148" y="1458122"/>
            <a:ext cx="314824" cy="1929681"/>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9" name="Freeform 11"/>
          <p:cNvSpPr/>
          <p:nvPr/>
        </p:nvSpPr>
        <p:spPr bwMode="auto">
          <a:xfrm>
            <a:off x="2357139" y="2392602"/>
            <a:ext cx="313143" cy="995202"/>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0" name="Freeform 12"/>
          <p:cNvSpPr/>
          <p:nvPr/>
        </p:nvSpPr>
        <p:spPr bwMode="auto">
          <a:xfrm>
            <a:off x="2757828" y="1975963"/>
            <a:ext cx="314824" cy="1411839"/>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1" name="Freeform 13"/>
          <p:cNvSpPr/>
          <p:nvPr/>
        </p:nvSpPr>
        <p:spPr bwMode="auto">
          <a:xfrm>
            <a:off x="3155148" y="1702706"/>
            <a:ext cx="314824" cy="1685098"/>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2" name="Freeform 14"/>
          <p:cNvSpPr/>
          <p:nvPr/>
        </p:nvSpPr>
        <p:spPr bwMode="auto">
          <a:xfrm>
            <a:off x="4113092"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13" name="Freeform 15"/>
          <p:cNvSpPr/>
          <p:nvPr/>
        </p:nvSpPr>
        <p:spPr bwMode="auto">
          <a:xfrm>
            <a:off x="4513781"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14" name="Freeform 16"/>
          <p:cNvSpPr/>
          <p:nvPr/>
        </p:nvSpPr>
        <p:spPr bwMode="auto">
          <a:xfrm>
            <a:off x="4916152"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15" name="Freeform 17"/>
          <p:cNvSpPr/>
          <p:nvPr/>
        </p:nvSpPr>
        <p:spPr bwMode="auto">
          <a:xfrm>
            <a:off x="5318524"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16" name="Freeform 18"/>
          <p:cNvSpPr/>
          <p:nvPr/>
        </p:nvSpPr>
        <p:spPr bwMode="auto">
          <a:xfrm>
            <a:off x="4113092" y="3101051"/>
            <a:ext cx="313143" cy="286753"/>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7" name="Freeform 19"/>
          <p:cNvSpPr/>
          <p:nvPr/>
        </p:nvSpPr>
        <p:spPr bwMode="auto">
          <a:xfrm>
            <a:off x="4513781" y="2401032"/>
            <a:ext cx="314824" cy="98677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8" name="Freeform 20"/>
          <p:cNvSpPr/>
          <p:nvPr/>
        </p:nvSpPr>
        <p:spPr bwMode="auto">
          <a:xfrm>
            <a:off x="4916152" y="1702706"/>
            <a:ext cx="314824" cy="1685098"/>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9" name="Freeform 21"/>
          <p:cNvSpPr/>
          <p:nvPr/>
        </p:nvSpPr>
        <p:spPr bwMode="auto">
          <a:xfrm>
            <a:off x="5318524" y="2647306"/>
            <a:ext cx="314824" cy="740498"/>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0" name="Freeform 22"/>
          <p:cNvSpPr/>
          <p:nvPr/>
        </p:nvSpPr>
        <p:spPr bwMode="auto">
          <a:xfrm>
            <a:off x="6261316"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1" name="Freeform 23"/>
          <p:cNvSpPr/>
          <p:nvPr/>
        </p:nvSpPr>
        <p:spPr bwMode="auto">
          <a:xfrm>
            <a:off x="6663687"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2" name="Freeform 24"/>
          <p:cNvSpPr/>
          <p:nvPr/>
        </p:nvSpPr>
        <p:spPr bwMode="auto">
          <a:xfrm>
            <a:off x="7066055"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3" name="Freeform 25"/>
          <p:cNvSpPr/>
          <p:nvPr/>
        </p:nvSpPr>
        <p:spPr bwMode="auto">
          <a:xfrm>
            <a:off x="7466745"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4" name="Freeform 26"/>
          <p:cNvSpPr/>
          <p:nvPr/>
        </p:nvSpPr>
        <p:spPr bwMode="auto">
          <a:xfrm>
            <a:off x="7466745" y="1694269"/>
            <a:ext cx="314824" cy="1693532"/>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5" name="Freeform 27"/>
          <p:cNvSpPr/>
          <p:nvPr/>
        </p:nvSpPr>
        <p:spPr bwMode="auto">
          <a:xfrm>
            <a:off x="7066055" y="2008015"/>
            <a:ext cx="313143" cy="1379790"/>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6" name="Freeform 28"/>
          <p:cNvSpPr/>
          <p:nvPr/>
        </p:nvSpPr>
        <p:spPr bwMode="auto">
          <a:xfrm>
            <a:off x="6663687" y="2401032"/>
            <a:ext cx="313143" cy="98677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7" name="Freeform 29"/>
          <p:cNvSpPr/>
          <p:nvPr/>
        </p:nvSpPr>
        <p:spPr bwMode="auto">
          <a:xfrm>
            <a:off x="6261316" y="2809238"/>
            <a:ext cx="314824" cy="578567"/>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8" name="Freeform 30"/>
          <p:cNvSpPr/>
          <p:nvPr/>
        </p:nvSpPr>
        <p:spPr bwMode="auto">
          <a:xfrm>
            <a:off x="8525705" y="1458122"/>
            <a:ext cx="314824" cy="1929681"/>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9" name="Freeform 31"/>
          <p:cNvSpPr/>
          <p:nvPr/>
        </p:nvSpPr>
        <p:spPr bwMode="auto">
          <a:xfrm>
            <a:off x="8923027"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30" name="Freeform 32"/>
          <p:cNvSpPr/>
          <p:nvPr/>
        </p:nvSpPr>
        <p:spPr bwMode="auto">
          <a:xfrm>
            <a:off x="9325395"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31" name="Freeform 33"/>
          <p:cNvSpPr/>
          <p:nvPr/>
        </p:nvSpPr>
        <p:spPr bwMode="auto">
          <a:xfrm>
            <a:off x="9727766"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32" name="Freeform 34"/>
          <p:cNvSpPr/>
          <p:nvPr/>
        </p:nvSpPr>
        <p:spPr bwMode="auto">
          <a:xfrm>
            <a:off x="9727766" y="1712826"/>
            <a:ext cx="313143" cy="1674978"/>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3" name="Freeform 35"/>
          <p:cNvSpPr/>
          <p:nvPr/>
        </p:nvSpPr>
        <p:spPr bwMode="auto">
          <a:xfrm>
            <a:off x="9325395" y="1859576"/>
            <a:ext cx="313143" cy="1528226"/>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4" name="Freeform 36"/>
          <p:cNvSpPr/>
          <p:nvPr/>
        </p:nvSpPr>
        <p:spPr bwMode="auto">
          <a:xfrm>
            <a:off x="8923027" y="2976227"/>
            <a:ext cx="314824" cy="411575"/>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5" name="Freeform 37"/>
          <p:cNvSpPr/>
          <p:nvPr/>
        </p:nvSpPr>
        <p:spPr bwMode="auto">
          <a:xfrm>
            <a:off x="8525705" y="2212112"/>
            <a:ext cx="314824" cy="1175690"/>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6" name="Oval 38"/>
          <p:cNvSpPr>
            <a:spLocks noChangeArrowheads="1"/>
          </p:cNvSpPr>
          <p:nvPr/>
        </p:nvSpPr>
        <p:spPr bwMode="auto">
          <a:xfrm>
            <a:off x="2304948" y="3709476"/>
            <a:ext cx="794641" cy="798852"/>
          </a:xfrm>
          <a:prstGeom prst="ellipse">
            <a:avLst/>
          </a:prstGeom>
          <a:solidFill>
            <a:schemeClr val="bg1"/>
          </a:solidFill>
          <a:ln w="12700" cap="flat">
            <a:solidFill>
              <a:srgbClr val="005DA2"/>
            </a:solidFill>
            <a:prstDash val="solid"/>
            <a:miter lim="800000"/>
          </a:ln>
        </p:spPr>
        <p:txBody>
          <a:bodyPr vert="horz" wrap="square" lIns="97021" tIns="48510" rIns="97021" bIns="48510" numCol="1" anchor="t" anchorCtr="0" compatLnSpc="1"/>
          <a:lstStyle/>
          <a:p>
            <a:endParaRPr lang="zh-CN" altLang="en-US"/>
          </a:p>
        </p:txBody>
      </p:sp>
      <p:sp>
        <p:nvSpPr>
          <p:cNvPr id="37" name="Freeform 39"/>
          <p:cNvSpPr>
            <a:spLocks noEditPoints="1"/>
          </p:cNvSpPr>
          <p:nvPr/>
        </p:nvSpPr>
        <p:spPr bwMode="auto">
          <a:xfrm>
            <a:off x="2494054" y="3895070"/>
            <a:ext cx="421482" cy="427668"/>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8" name="Oval 40"/>
          <p:cNvSpPr>
            <a:spLocks noChangeArrowheads="1"/>
          </p:cNvSpPr>
          <p:nvPr/>
        </p:nvSpPr>
        <p:spPr bwMode="auto">
          <a:xfrm>
            <a:off x="4472819" y="3709476"/>
            <a:ext cx="797326" cy="798852"/>
          </a:xfrm>
          <a:prstGeom prst="ellipse">
            <a:avLst/>
          </a:prstGeom>
          <a:solidFill>
            <a:schemeClr val="bg1"/>
          </a:solidFill>
          <a:ln w="12700" cap="flat">
            <a:solidFill>
              <a:srgbClr val="005DA2"/>
            </a:solidFill>
            <a:prstDash val="solid"/>
            <a:miter lim="800000"/>
          </a:ln>
        </p:spPr>
        <p:txBody>
          <a:bodyPr vert="horz" wrap="square" lIns="97021" tIns="48510" rIns="97021" bIns="48510" numCol="1" anchor="t" anchorCtr="0" compatLnSpc="1"/>
          <a:lstStyle/>
          <a:p>
            <a:endParaRPr lang="zh-CN" altLang="en-US"/>
          </a:p>
        </p:txBody>
      </p:sp>
      <p:sp>
        <p:nvSpPr>
          <p:cNvPr id="39" name="Oval 41"/>
          <p:cNvSpPr>
            <a:spLocks noChangeArrowheads="1"/>
          </p:cNvSpPr>
          <p:nvPr/>
        </p:nvSpPr>
        <p:spPr bwMode="auto">
          <a:xfrm>
            <a:off x="6630015" y="3709476"/>
            <a:ext cx="794641" cy="798852"/>
          </a:xfrm>
          <a:prstGeom prst="ellipse">
            <a:avLst/>
          </a:prstGeom>
          <a:solidFill>
            <a:schemeClr val="bg1"/>
          </a:solidFill>
          <a:ln w="12700" cap="flat">
            <a:solidFill>
              <a:srgbClr val="005DA2"/>
            </a:solidFill>
            <a:prstDash val="solid"/>
            <a:miter lim="800000"/>
          </a:ln>
        </p:spPr>
        <p:txBody>
          <a:bodyPr vert="horz" wrap="square" lIns="97021" tIns="48510" rIns="97021" bIns="48510" numCol="1" anchor="t" anchorCtr="0" compatLnSpc="1"/>
          <a:lstStyle/>
          <a:p>
            <a:endParaRPr lang="zh-CN" altLang="en-US"/>
          </a:p>
        </p:txBody>
      </p:sp>
      <p:sp>
        <p:nvSpPr>
          <p:cNvPr id="40" name="Oval 42"/>
          <p:cNvSpPr>
            <a:spLocks noChangeArrowheads="1"/>
          </p:cNvSpPr>
          <p:nvPr/>
        </p:nvSpPr>
        <p:spPr bwMode="auto">
          <a:xfrm>
            <a:off x="8868728" y="3709476"/>
            <a:ext cx="794641" cy="798852"/>
          </a:xfrm>
          <a:prstGeom prst="ellipse">
            <a:avLst/>
          </a:prstGeom>
          <a:solidFill>
            <a:schemeClr val="bg1"/>
          </a:solidFill>
          <a:ln w="12700" cap="flat">
            <a:solidFill>
              <a:srgbClr val="005DA2"/>
            </a:solidFill>
            <a:prstDash val="solid"/>
            <a:miter lim="800000"/>
          </a:ln>
        </p:spPr>
        <p:txBody>
          <a:bodyPr vert="horz" wrap="square" lIns="97021" tIns="48510" rIns="97021" bIns="48510" numCol="1" anchor="t" anchorCtr="0" compatLnSpc="1"/>
          <a:lstStyle/>
          <a:p>
            <a:endParaRPr lang="zh-CN" altLang="en-US"/>
          </a:p>
        </p:txBody>
      </p:sp>
      <p:sp>
        <p:nvSpPr>
          <p:cNvPr id="41" name="Freeform 43"/>
          <p:cNvSpPr>
            <a:spLocks noEditPoints="1"/>
          </p:cNvSpPr>
          <p:nvPr/>
        </p:nvSpPr>
        <p:spPr bwMode="auto">
          <a:xfrm>
            <a:off x="6859706" y="3975760"/>
            <a:ext cx="330205" cy="266288"/>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42" name="Freeform 44"/>
          <p:cNvSpPr>
            <a:spLocks noEditPoints="1"/>
          </p:cNvSpPr>
          <p:nvPr/>
        </p:nvSpPr>
        <p:spPr bwMode="auto">
          <a:xfrm>
            <a:off x="4642447" y="3910706"/>
            <a:ext cx="456383" cy="398081"/>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43" name="Freeform 45"/>
          <p:cNvSpPr>
            <a:spLocks noEditPoints="1"/>
          </p:cNvSpPr>
          <p:nvPr/>
        </p:nvSpPr>
        <p:spPr bwMode="auto">
          <a:xfrm>
            <a:off x="9096916" y="3918091"/>
            <a:ext cx="338262" cy="376562"/>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44" name="TextBox 43"/>
          <p:cNvSpPr txBox="1"/>
          <p:nvPr/>
        </p:nvSpPr>
        <p:spPr>
          <a:xfrm>
            <a:off x="1673919" y="5029007"/>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5" name="TextBox 44"/>
          <p:cNvSpPr txBox="1"/>
          <p:nvPr/>
        </p:nvSpPr>
        <p:spPr>
          <a:xfrm>
            <a:off x="2151182" y="4621963"/>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46" name="TextBox 45"/>
          <p:cNvSpPr txBox="1"/>
          <p:nvPr/>
        </p:nvSpPr>
        <p:spPr>
          <a:xfrm>
            <a:off x="3857017" y="5029007"/>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7" name="TextBox 46"/>
          <p:cNvSpPr txBox="1"/>
          <p:nvPr/>
        </p:nvSpPr>
        <p:spPr>
          <a:xfrm>
            <a:off x="4334278" y="4662279"/>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48" name="TextBox 47"/>
          <p:cNvSpPr txBox="1"/>
          <p:nvPr/>
        </p:nvSpPr>
        <p:spPr>
          <a:xfrm>
            <a:off x="6010769" y="5029007"/>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9" name="TextBox 48"/>
          <p:cNvSpPr txBox="1"/>
          <p:nvPr/>
        </p:nvSpPr>
        <p:spPr>
          <a:xfrm>
            <a:off x="6488032" y="4662279"/>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50" name="TextBox 49"/>
          <p:cNvSpPr txBox="1"/>
          <p:nvPr/>
        </p:nvSpPr>
        <p:spPr>
          <a:xfrm>
            <a:off x="8248221" y="5046478"/>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51" name="TextBox 50"/>
          <p:cNvSpPr txBox="1"/>
          <p:nvPr/>
        </p:nvSpPr>
        <p:spPr>
          <a:xfrm>
            <a:off x="8725483" y="4662279"/>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53" name="文本框 2"/>
          <p:cNvSpPr txBox="1"/>
          <p:nvPr/>
        </p:nvSpPr>
        <p:spPr>
          <a:xfrm>
            <a:off x="1114421"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52" name="五边形 51"/>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55" name="矩形 54"/>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3"/>
                                        </p:tgtEl>
                                        <p:attrNameLst>
                                          <p:attrName>ppt_y</p:attrName>
                                        </p:attrNameLst>
                                      </p:cBhvr>
                                      <p:tavLst>
                                        <p:tav tm="0">
                                          <p:val>
                                            <p:strVal val="#ppt_y"/>
                                          </p:val>
                                        </p:tav>
                                        <p:tav tm="100000">
                                          <p:val>
                                            <p:strVal val="#ppt_y"/>
                                          </p:val>
                                        </p:tav>
                                      </p:tavLst>
                                    </p:anim>
                                    <p:anim calcmode="lin" valueType="num">
                                      <p:cBhvr>
                                        <p:cTn id="1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3"/>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0-#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45"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anim calcmode="lin" valueType="num">
                                      <p:cBhvr>
                                        <p:cTn id="31" dur="500" fill="hold"/>
                                        <p:tgtEl>
                                          <p:spTgt spid="36"/>
                                        </p:tgtEl>
                                        <p:attrNameLst>
                                          <p:attrName>ppt_w</p:attrName>
                                        </p:attrNameLst>
                                      </p:cBhvr>
                                      <p:tavLst>
                                        <p:tav tm="0" fmla="#ppt_w*sin(2.5*pi*$)">
                                          <p:val>
                                            <p:fltVal val="0"/>
                                          </p:val>
                                        </p:tav>
                                        <p:tav tm="100000">
                                          <p:val>
                                            <p:fltVal val="1"/>
                                          </p:val>
                                        </p:tav>
                                      </p:tavLst>
                                    </p:anim>
                                    <p:anim calcmode="lin" valueType="num">
                                      <p:cBhvr>
                                        <p:cTn id="32" dur="500" fill="hold"/>
                                        <p:tgtEl>
                                          <p:spTgt spid="36"/>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anim calcmode="lin" valueType="num">
                                      <p:cBhvr>
                                        <p:cTn id="36" dur="500" fill="hold"/>
                                        <p:tgtEl>
                                          <p:spTgt spid="37"/>
                                        </p:tgtEl>
                                        <p:attrNameLst>
                                          <p:attrName>ppt_w</p:attrName>
                                        </p:attrNameLst>
                                      </p:cBhvr>
                                      <p:tavLst>
                                        <p:tav tm="0" fmla="#ppt_w*sin(2.5*pi*$)">
                                          <p:val>
                                            <p:fltVal val="0"/>
                                          </p:val>
                                        </p:tav>
                                        <p:tav tm="100000">
                                          <p:val>
                                            <p:fltVal val="1"/>
                                          </p:val>
                                        </p:tav>
                                      </p:tavLst>
                                    </p:anim>
                                    <p:anim calcmode="lin" valueType="num">
                                      <p:cBhvr>
                                        <p:cTn id="37" dur="500" fill="hold"/>
                                        <p:tgtEl>
                                          <p:spTgt spid="37"/>
                                        </p:tgtEl>
                                        <p:attrNameLst>
                                          <p:attrName>ppt_h</p:attrName>
                                        </p:attrNameLst>
                                      </p:cBhvr>
                                      <p:tavLst>
                                        <p:tav tm="0">
                                          <p:val>
                                            <p:strVal val="#ppt_h"/>
                                          </p:val>
                                        </p:tav>
                                        <p:tav tm="100000">
                                          <p:val>
                                            <p:strVal val="#ppt_h"/>
                                          </p:val>
                                        </p:tav>
                                      </p:tavLst>
                                    </p:anim>
                                  </p:childTnLst>
                                </p:cTn>
                              </p:par>
                            </p:childTnLst>
                          </p:cTn>
                        </p:par>
                        <p:par>
                          <p:cTn id="38" fill="hold">
                            <p:stCondLst>
                              <p:cond delay="2850"/>
                            </p:stCondLst>
                            <p:childTnLst>
                              <p:par>
                                <p:cTn id="39" presetID="47"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1000"/>
                                        <p:tgtEl>
                                          <p:spTgt spid="45"/>
                                        </p:tgtEl>
                                      </p:cBhvr>
                                    </p:animEffect>
                                    <p:anim calcmode="lin" valueType="num">
                                      <p:cBhvr>
                                        <p:cTn id="42" dur="1000" fill="hold"/>
                                        <p:tgtEl>
                                          <p:spTgt spid="45"/>
                                        </p:tgtEl>
                                        <p:attrNameLst>
                                          <p:attrName>ppt_x</p:attrName>
                                        </p:attrNameLst>
                                      </p:cBhvr>
                                      <p:tavLst>
                                        <p:tav tm="0">
                                          <p:val>
                                            <p:strVal val="#ppt_x"/>
                                          </p:val>
                                        </p:tav>
                                        <p:tav tm="100000">
                                          <p:val>
                                            <p:strVal val="#ppt_x"/>
                                          </p:val>
                                        </p:tav>
                                      </p:tavLst>
                                    </p:anim>
                                    <p:anim calcmode="lin" valueType="num">
                                      <p:cBhvr>
                                        <p:cTn id="43" dur="1000" fill="hold"/>
                                        <p:tgtEl>
                                          <p:spTgt spid="45"/>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1000"/>
                                        <p:tgtEl>
                                          <p:spTgt spid="44"/>
                                        </p:tgtEl>
                                      </p:cBhvr>
                                    </p:animEffect>
                                    <p:anim calcmode="lin" valueType="num">
                                      <p:cBhvr>
                                        <p:cTn id="47" dur="1000" fill="hold"/>
                                        <p:tgtEl>
                                          <p:spTgt spid="44"/>
                                        </p:tgtEl>
                                        <p:attrNameLst>
                                          <p:attrName>ppt_x</p:attrName>
                                        </p:attrNameLst>
                                      </p:cBhvr>
                                      <p:tavLst>
                                        <p:tav tm="0">
                                          <p:val>
                                            <p:strVal val="#ppt_x"/>
                                          </p:val>
                                        </p:tav>
                                        <p:tav tm="100000">
                                          <p:val>
                                            <p:strVal val="#ppt_x"/>
                                          </p:val>
                                        </p:tav>
                                      </p:tavLst>
                                    </p:anim>
                                    <p:anim calcmode="lin" valueType="num">
                                      <p:cBhvr>
                                        <p:cTn id="48" dur="1000" fill="hold"/>
                                        <p:tgtEl>
                                          <p:spTgt spid="44"/>
                                        </p:tgtEl>
                                        <p:attrNameLst>
                                          <p:attrName>ppt_y</p:attrName>
                                        </p:attrNameLst>
                                      </p:cBhvr>
                                      <p:tavLst>
                                        <p:tav tm="0">
                                          <p:val>
                                            <p:strVal val="#ppt_y-.1"/>
                                          </p:val>
                                        </p:tav>
                                        <p:tav tm="100000">
                                          <p:val>
                                            <p:strVal val="#ppt_y"/>
                                          </p:val>
                                        </p:tav>
                                      </p:tavLst>
                                    </p:anim>
                                  </p:childTnLst>
                                </p:cTn>
                              </p:par>
                              <p:par>
                                <p:cTn id="49" presetID="22" presetClass="entr" presetSubtype="4"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par>
                                <p:cTn id="52" presetID="22" presetClass="entr" presetSubtype="4" fill="hold" grpId="0" nodeType="withEffect">
                                  <p:stCondLst>
                                    <p:cond delay="20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par>
                                <p:cTn id="55" presetID="22" presetClass="entr" presetSubtype="4" fill="hold" grpId="0" nodeType="withEffect">
                                  <p:stCondLst>
                                    <p:cond delay="40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grpId="0" nodeType="withEffect">
                                  <p:stCondLst>
                                    <p:cond delay="60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par>
                          <p:cTn id="61" fill="hold">
                            <p:stCondLst>
                              <p:cond delay="3850"/>
                            </p:stCondLst>
                            <p:childTnLst>
                              <p:par>
                                <p:cTn id="62" presetID="22" presetClass="entr" presetSubtype="4"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down)">
                                      <p:cBhvr>
                                        <p:cTn id="64" dur="500"/>
                                        <p:tgtEl>
                                          <p:spTgt spid="5"/>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down)">
                                      <p:cBhvr>
                                        <p:cTn id="67" dur="500"/>
                                        <p:tgtEl>
                                          <p:spTgt spid="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00"/>
                                        <p:tgtEl>
                                          <p:spTgt spid="10"/>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down)">
                                      <p:cBhvr>
                                        <p:cTn id="73" dur="500"/>
                                        <p:tgtEl>
                                          <p:spTgt spid="11"/>
                                        </p:tgtEl>
                                      </p:cBhvr>
                                    </p:animEffect>
                                  </p:childTnLst>
                                </p:cTn>
                              </p:par>
                            </p:childTnLst>
                          </p:cTn>
                        </p:par>
                        <p:par>
                          <p:cTn id="74" fill="hold">
                            <p:stCondLst>
                              <p:cond delay="4350"/>
                            </p:stCondLst>
                            <p:childTnLst>
                              <p:par>
                                <p:cTn id="75" presetID="45" presetClass="entr" presetSubtype="0"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anim calcmode="lin" valueType="num">
                                      <p:cBhvr>
                                        <p:cTn id="78" dur="500" fill="hold"/>
                                        <p:tgtEl>
                                          <p:spTgt spid="38"/>
                                        </p:tgtEl>
                                        <p:attrNameLst>
                                          <p:attrName>ppt_w</p:attrName>
                                        </p:attrNameLst>
                                      </p:cBhvr>
                                      <p:tavLst>
                                        <p:tav tm="0" fmla="#ppt_w*sin(2.5*pi*$)">
                                          <p:val>
                                            <p:fltVal val="0"/>
                                          </p:val>
                                        </p:tav>
                                        <p:tav tm="100000">
                                          <p:val>
                                            <p:fltVal val="1"/>
                                          </p:val>
                                        </p:tav>
                                      </p:tavLst>
                                    </p:anim>
                                    <p:anim calcmode="lin" valueType="num">
                                      <p:cBhvr>
                                        <p:cTn id="79" dur="500" fill="hold"/>
                                        <p:tgtEl>
                                          <p:spTgt spid="38"/>
                                        </p:tgtEl>
                                        <p:attrNameLst>
                                          <p:attrName>ppt_h</p:attrName>
                                        </p:attrNameLst>
                                      </p:cBhvr>
                                      <p:tavLst>
                                        <p:tav tm="0">
                                          <p:val>
                                            <p:strVal val="#ppt_h"/>
                                          </p:val>
                                        </p:tav>
                                        <p:tav tm="100000">
                                          <p:val>
                                            <p:strVal val="#ppt_h"/>
                                          </p:val>
                                        </p:tav>
                                      </p:tavLst>
                                    </p:anim>
                                  </p:childTnLst>
                                </p:cTn>
                              </p:par>
                              <p:par>
                                <p:cTn id="80" presetID="45"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anim calcmode="lin" valueType="num">
                                      <p:cBhvr>
                                        <p:cTn id="83" dur="500" fill="hold"/>
                                        <p:tgtEl>
                                          <p:spTgt spid="42"/>
                                        </p:tgtEl>
                                        <p:attrNameLst>
                                          <p:attrName>ppt_w</p:attrName>
                                        </p:attrNameLst>
                                      </p:cBhvr>
                                      <p:tavLst>
                                        <p:tav tm="0" fmla="#ppt_w*sin(2.5*pi*$)">
                                          <p:val>
                                            <p:fltVal val="0"/>
                                          </p:val>
                                        </p:tav>
                                        <p:tav tm="100000">
                                          <p:val>
                                            <p:fltVal val="1"/>
                                          </p:val>
                                        </p:tav>
                                      </p:tavLst>
                                    </p:anim>
                                    <p:anim calcmode="lin" valueType="num">
                                      <p:cBhvr>
                                        <p:cTn id="84" dur="500" fill="hold"/>
                                        <p:tgtEl>
                                          <p:spTgt spid="42"/>
                                        </p:tgtEl>
                                        <p:attrNameLst>
                                          <p:attrName>ppt_h</p:attrName>
                                        </p:attrNameLst>
                                      </p:cBhvr>
                                      <p:tavLst>
                                        <p:tav tm="0">
                                          <p:val>
                                            <p:strVal val="#ppt_h"/>
                                          </p:val>
                                        </p:tav>
                                        <p:tav tm="100000">
                                          <p:val>
                                            <p:strVal val="#ppt_h"/>
                                          </p:val>
                                        </p:tav>
                                      </p:tavLst>
                                    </p:anim>
                                  </p:childTnLst>
                                </p:cTn>
                              </p:par>
                            </p:childTnLst>
                          </p:cTn>
                        </p:par>
                        <p:par>
                          <p:cTn id="85" fill="hold">
                            <p:stCondLst>
                              <p:cond delay="4850"/>
                            </p:stCondLst>
                            <p:childTnLst>
                              <p:par>
                                <p:cTn id="86" presetID="47" presetClass="entr" presetSubtype="0"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anim calcmode="lin" valueType="num">
                                      <p:cBhvr>
                                        <p:cTn id="89" dur="1000" fill="hold"/>
                                        <p:tgtEl>
                                          <p:spTgt spid="47"/>
                                        </p:tgtEl>
                                        <p:attrNameLst>
                                          <p:attrName>ppt_x</p:attrName>
                                        </p:attrNameLst>
                                      </p:cBhvr>
                                      <p:tavLst>
                                        <p:tav tm="0">
                                          <p:val>
                                            <p:strVal val="#ppt_x"/>
                                          </p:val>
                                        </p:tav>
                                        <p:tav tm="100000">
                                          <p:val>
                                            <p:strVal val="#ppt_x"/>
                                          </p:val>
                                        </p:tav>
                                      </p:tavLst>
                                    </p:anim>
                                    <p:anim calcmode="lin" valueType="num">
                                      <p:cBhvr>
                                        <p:cTn id="90" dur="1000" fill="hold"/>
                                        <p:tgtEl>
                                          <p:spTgt spid="47"/>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1000"/>
                                        <p:tgtEl>
                                          <p:spTgt spid="46"/>
                                        </p:tgtEl>
                                      </p:cBhvr>
                                    </p:animEffect>
                                    <p:anim calcmode="lin" valueType="num">
                                      <p:cBhvr>
                                        <p:cTn id="94" dur="1000" fill="hold"/>
                                        <p:tgtEl>
                                          <p:spTgt spid="46"/>
                                        </p:tgtEl>
                                        <p:attrNameLst>
                                          <p:attrName>ppt_x</p:attrName>
                                        </p:attrNameLst>
                                      </p:cBhvr>
                                      <p:tavLst>
                                        <p:tav tm="0">
                                          <p:val>
                                            <p:strVal val="#ppt_x"/>
                                          </p:val>
                                        </p:tav>
                                        <p:tav tm="100000">
                                          <p:val>
                                            <p:strVal val="#ppt_x"/>
                                          </p:val>
                                        </p:tav>
                                      </p:tavLst>
                                    </p:anim>
                                    <p:anim calcmode="lin" valueType="num">
                                      <p:cBhvr>
                                        <p:cTn id="95" dur="1000" fill="hold"/>
                                        <p:tgtEl>
                                          <p:spTgt spid="46"/>
                                        </p:tgtEl>
                                        <p:attrNameLst>
                                          <p:attrName>ppt_y</p:attrName>
                                        </p:attrNameLst>
                                      </p:cBhvr>
                                      <p:tavLst>
                                        <p:tav tm="0">
                                          <p:val>
                                            <p:strVal val="#ppt_y-.1"/>
                                          </p:val>
                                        </p:tav>
                                        <p:tav tm="100000">
                                          <p:val>
                                            <p:strVal val="#ppt_y"/>
                                          </p:val>
                                        </p:tav>
                                      </p:tavLst>
                                    </p:anim>
                                  </p:childTnLst>
                                </p:cTn>
                              </p:par>
                              <p:par>
                                <p:cTn id="96" presetID="22" presetClass="entr" presetSubtype="4" fill="hold" grpId="0" nodeType="with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wipe(down)">
                                      <p:cBhvr>
                                        <p:cTn id="98" dur="500"/>
                                        <p:tgtEl>
                                          <p:spTgt spid="12"/>
                                        </p:tgtEl>
                                      </p:cBhvr>
                                    </p:animEffect>
                                  </p:childTnLst>
                                </p:cTn>
                              </p:par>
                              <p:par>
                                <p:cTn id="99" presetID="22" presetClass="entr" presetSubtype="4" fill="hold" grpId="0" nodeType="withEffect">
                                  <p:stCondLst>
                                    <p:cond delay="200"/>
                                  </p:stCondLst>
                                  <p:childTnLst>
                                    <p:set>
                                      <p:cBhvr>
                                        <p:cTn id="100" dur="1" fill="hold">
                                          <p:stCondLst>
                                            <p:cond delay="0"/>
                                          </p:stCondLst>
                                        </p:cTn>
                                        <p:tgtEl>
                                          <p:spTgt spid="13"/>
                                        </p:tgtEl>
                                        <p:attrNameLst>
                                          <p:attrName>style.visibility</p:attrName>
                                        </p:attrNameLst>
                                      </p:cBhvr>
                                      <p:to>
                                        <p:strVal val="visible"/>
                                      </p:to>
                                    </p:set>
                                    <p:animEffect transition="in" filter="wipe(down)">
                                      <p:cBhvr>
                                        <p:cTn id="101" dur="500"/>
                                        <p:tgtEl>
                                          <p:spTgt spid="13"/>
                                        </p:tgtEl>
                                      </p:cBhvr>
                                    </p:animEffect>
                                  </p:childTnLst>
                                </p:cTn>
                              </p:par>
                              <p:par>
                                <p:cTn id="102" presetID="22" presetClass="entr" presetSubtype="4" fill="hold" grpId="0" nodeType="withEffect">
                                  <p:stCondLst>
                                    <p:cond delay="400"/>
                                  </p:stCondLst>
                                  <p:childTnLst>
                                    <p:set>
                                      <p:cBhvr>
                                        <p:cTn id="103" dur="1" fill="hold">
                                          <p:stCondLst>
                                            <p:cond delay="0"/>
                                          </p:stCondLst>
                                        </p:cTn>
                                        <p:tgtEl>
                                          <p:spTgt spid="14"/>
                                        </p:tgtEl>
                                        <p:attrNameLst>
                                          <p:attrName>style.visibility</p:attrName>
                                        </p:attrNameLst>
                                      </p:cBhvr>
                                      <p:to>
                                        <p:strVal val="visible"/>
                                      </p:to>
                                    </p:set>
                                    <p:animEffect transition="in" filter="wipe(down)">
                                      <p:cBhvr>
                                        <p:cTn id="104" dur="500"/>
                                        <p:tgtEl>
                                          <p:spTgt spid="14"/>
                                        </p:tgtEl>
                                      </p:cBhvr>
                                    </p:animEffect>
                                  </p:childTnLst>
                                </p:cTn>
                              </p:par>
                              <p:par>
                                <p:cTn id="105" presetID="22" presetClass="entr" presetSubtype="4" fill="hold" grpId="0" nodeType="withEffect">
                                  <p:stCondLst>
                                    <p:cond delay="600"/>
                                  </p:stCondLst>
                                  <p:childTnLst>
                                    <p:set>
                                      <p:cBhvr>
                                        <p:cTn id="106" dur="1" fill="hold">
                                          <p:stCondLst>
                                            <p:cond delay="0"/>
                                          </p:stCondLst>
                                        </p:cTn>
                                        <p:tgtEl>
                                          <p:spTgt spid="15"/>
                                        </p:tgtEl>
                                        <p:attrNameLst>
                                          <p:attrName>style.visibility</p:attrName>
                                        </p:attrNameLst>
                                      </p:cBhvr>
                                      <p:to>
                                        <p:strVal val="visible"/>
                                      </p:to>
                                    </p:set>
                                    <p:animEffect transition="in" filter="wipe(down)">
                                      <p:cBhvr>
                                        <p:cTn id="107" dur="500"/>
                                        <p:tgtEl>
                                          <p:spTgt spid="15"/>
                                        </p:tgtEl>
                                      </p:cBhvr>
                                    </p:animEffect>
                                  </p:childTnLst>
                                </p:cTn>
                              </p:par>
                            </p:childTnLst>
                          </p:cTn>
                        </p:par>
                        <p:par>
                          <p:cTn id="108" fill="hold">
                            <p:stCondLst>
                              <p:cond delay="5850"/>
                            </p:stCondLst>
                            <p:childTnLst>
                              <p:par>
                                <p:cTn id="109" presetID="22" presetClass="entr" presetSubtype="4" fill="hold" grpId="0" nodeType="after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wipe(down)">
                                      <p:cBhvr>
                                        <p:cTn id="111" dur="500"/>
                                        <p:tgtEl>
                                          <p:spTgt spid="16"/>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wipe(down)">
                                      <p:cBhvr>
                                        <p:cTn id="114" dur="500"/>
                                        <p:tgtEl>
                                          <p:spTgt spid="17"/>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wipe(down)">
                                      <p:cBhvr>
                                        <p:cTn id="117" dur="500"/>
                                        <p:tgtEl>
                                          <p:spTgt spid="18"/>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6350"/>
                            </p:stCondLst>
                            <p:childTnLst>
                              <p:par>
                                <p:cTn id="122" presetID="45" presetClass="entr" presetSubtype="0" fill="hold" grpId="0" nodeType="after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fade">
                                      <p:cBhvr>
                                        <p:cTn id="124" dur="500"/>
                                        <p:tgtEl>
                                          <p:spTgt spid="39"/>
                                        </p:tgtEl>
                                      </p:cBhvr>
                                    </p:animEffect>
                                    <p:anim calcmode="lin" valueType="num">
                                      <p:cBhvr>
                                        <p:cTn id="125" dur="500" fill="hold"/>
                                        <p:tgtEl>
                                          <p:spTgt spid="39"/>
                                        </p:tgtEl>
                                        <p:attrNameLst>
                                          <p:attrName>ppt_w</p:attrName>
                                        </p:attrNameLst>
                                      </p:cBhvr>
                                      <p:tavLst>
                                        <p:tav tm="0" fmla="#ppt_w*sin(2.5*pi*$)">
                                          <p:val>
                                            <p:fltVal val="0"/>
                                          </p:val>
                                        </p:tav>
                                        <p:tav tm="100000">
                                          <p:val>
                                            <p:fltVal val="1"/>
                                          </p:val>
                                        </p:tav>
                                      </p:tavLst>
                                    </p:anim>
                                    <p:anim calcmode="lin" valueType="num">
                                      <p:cBhvr>
                                        <p:cTn id="126" dur="500" fill="hold"/>
                                        <p:tgtEl>
                                          <p:spTgt spid="39"/>
                                        </p:tgtEl>
                                        <p:attrNameLst>
                                          <p:attrName>ppt_h</p:attrName>
                                        </p:attrNameLst>
                                      </p:cBhvr>
                                      <p:tavLst>
                                        <p:tav tm="0">
                                          <p:val>
                                            <p:strVal val="#ppt_h"/>
                                          </p:val>
                                        </p:tav>
                                        <p:tav tm="100000">
                                          <p:val>
                                            <p:strVal val="#ppt_h"/>
                                          </p:val>
                                        </p:tav>
                                      </p:tavLst>
                                    </p:anim>
                                  </p:childTnLst>
                                </p:cTn>
                              </p:par>
                              <p:par>
                                <p:cTn id="127" presetID="45" presetClass="entr" presetSubtype="0" fill="hold" grpId="0" nodeType="withEffect">
                                  <p:stCondLst>
                                    <p:cond delay="0"/>
                                  </p:stCondLst>
                                  <p:childTnLst>
                                    <p:set>
                                      <p:cBhvr>
                                        <p:cTn id="128" dur="1" fill="hold">
                                          <p:stCondLst>
                                            <p:cond delay="0"/>
                                          </p:stCondLst>
                                        </p:cTn>
                                        <p:tgtEl>
                                          <p:spTgt spid="41"/>
                                        </p:tgtEl>
                                        <p:attrNameLst>
                                          <p:attrName>style.visibility</p:attrName>
                                        </p:attrNameLst>
                                      </p:cBhvr>
                                      <p:to>
                                        <p:strVal val="visible"/>
                                      </p:to>
                                    </p:set>
                                    <p:animEffect transition="in" filter="fade">
                                      <p:cBhvr>
                                        <p:cTn id="129" dur="500"/>
                                        <p:tgtEl>
                                          <p:spTgt spid="41"/>
                                        </p:tgtEl>
                                      </p:cBhvr>
                                    </p:animEffect>
                                    <p:anim calcmode="lin" valueType="num">
                                      <p:cBhvr>
                                        <p:cTn id="130" dur="500" fill="hold"/>
                                        <p:tgtEl>
                                          <p:spTgt spid="41"/>
                                        </p:tgtEl>
                                        <p:attrNameLst>
                                          <p:attrName>ppt_w</p:attrName>
                                        </p:attrNameLst>
                                      </p:cBhvr>
                                      <p:tavLst>
                                        <p:tav tm="0" fmla="#ppt_w*sin(2.5*pi*$)">
                                          <p:val>
                                            <p:fltVal val="0"/>
                                          </p:val>
                                        </p:tav>
                                        <p:tav tm="100000">
                                          <p:val>
                                            <p:fltVal val="1"/>
                                          </p:val>
                                        </p:tav>
                                      </p:tavLst>
                                    </p:anim>
                                    <p:anim calcmode="lin" valueType="num">
                                      <p:cBhvr>
                                        <p:cTn id="131" dur="500" fill="hold"/>
                                        <p:tgtEl>
                                          <p:spTgt spid="41"/>
                                        </p:tgtEl>
                                        <p:attrNameLst>
                                          <p:attrName>ppt_h</p:attrName>
                                        </p:attrNameLst>
                                      </p:cBhvr>
                                      <p:tavLst>
                                        <p:tav tm="0">
                                          <p:val>
                                            <p:strVal val="#ppt_h"/>
                                          </p:val>
                                        </p:tav>
                                        <p:tav tm="100000">
                                          <p:val>
                                            <p:strVal val="#ppt_h"/>
                                          </p:val>
                                        </p:tav>
                                      </p:tavLst>
                                    </p:anim>
                                  </p:childTnLst>
                                </p:cTn>
                              </p:par>
                            </p:childTnLst>
                          </p:cTn>
                        </p:par>
                        <p:par>
                          <p:cTn id="132" fill="hold">
                            <p:stCondLst>
                              <p:cond delay="6850"/>
                            </p:stCondLst>
                            <p:childTnLst>
                              <p:par>
                                <p:cTn id="133" presetID="47"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1000"/>
                                        <p:tgtEl>
                                          <p:spTgt spid="49"/>
                                        </p:tgtEl>
                                      </p:cBhvr>
                                    </p:animEffect>
                                    <p:anim calcmode="lin" valueType="num">
                                      <p:cBhvr>
                                        <p:cTn id="136" dur="1000" fill="hold"/>
                                        <p:tgtEl>
                                          <p:spTgt spid="49"/>
                                        </p:tgtEl>
                                        <p:attrNameLst>
                                          <p:attrName>ppt_x</p:attrName>
                                        </p:attrNameLst>
                                      </p:cBhvr>
                                      <p:tavLst>
                                        <p:tav tm="0">
                                          <p:val>
                                            <p:strVal val="#ppt_x"/>
                                          </p:val>
                                        </p:tav>
                                        <p:tav tm="100000">
                                          <p:val>
                                            <p:strVal val="#ppt_x"/>
                                          </p:val>
                                        </p:tav>
                                      </p:tavLst>
                                    </p:anim>
                                    <p:anim calcmode="lin" valueType="num">
                                      <p:cBhvr>
                                        <p:cTn id="137" dur="1000" fill="hold"/>
                                        <p:tgtEl>
                                          <p:spTgt spid="49"/>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fade">
                                      <p:cBhvr>
                                        <p:cTn id="140" dur="1000"/>
                                        <p:tgtEl>
                                          <p:spTgt spid="48"/>
                                        </p:tgtEl>
                                      </p:cBhvr>
                                    </p:animEffect>
                                    <p:anim calcmode="lin" valueType="num">
                                      <p:cBhvr>
                                        <p:cTn id="141" dur="1000" fill="hold"/>
                                        <p:tgtEl>
                                          <p:spTgt spid="48"/>
                                        </p:tgtEl>
                                        <p:attrNameLst>
                                          <p:attrName>ppt_x</p:attrName>
                                        </p:attrNameLst>
                                      </p:cBhvr>
                                      <p:tavLst>
                                        <p:tav tm="0">
                                          <p:val>
                                            <p:strVal val="#ppt_x"/>
                                          </p:val>
                                        </p:tav>
                                        <p:tav tm="100000">
                                          <p:val>
                                            <p:strVal val="#ppt_x"/>
                                          </p:val>
                                        </p:tav>
                                      </p:tavLst>
                                    </p:anim>
                                    <p:anim calcmode="lin" valueType="num">
                                      <p:cBhvr>
                                        <p:cTn id="142" dur="1000" fill="hold"/>
                                        <p:tgtEl>
                                          <p:spTgt spid="48"/>
                                        </p:tgtEl>
                                        <p:attrNameLst>
                                          <p:attrName>ppt_y</p:attrName>
                                        </p:attrNameLst>
                                      </p:cBhvr>
                                      <p:tavLst>
                                        <p:tav tm="0">
                                          <p:val>
                                            <p:strVal val="#ppt_y-.1"/>
                                          </p:val>
                                        </p:tav>
                                        <p:tav tm="100000">
                                          <p:val>
                                            <p:strVal val="#ppt_y"/>
                                          </p:val>
                                        </p:tav>
                                      </p:tavLst>
                                    </p:anim>
                                  </p:childTnLst>
                                </p:cTn>
                              </p:par>
                              <p:par>
                                <p:cTn id="143" presetID="22" presetClass="entr" presetSubtype="4" fill="hold" grpId="0" nodeType="withEffect">
                                  <p:stCondLst>
                                    <p:cond delay="0"/>
                                  </p:stCondLst>
                                  <p:childTnLst>
                                    <p:set>
                                      <p:cBhvr>
                                        <p:cTn id="144" dur="1" fill="hold">
                                          <p:stCondLst>
                                            <p:cond delay="0"/>
                                          </p:stCondLst>
                                        </p:cTn>
                                        <p:tgtEl>
                                          <p:spTgt spid="20"/>
                                        </p:tgtEl>
                                        <p:attrNameLst>
                                          <p:attrName>style.visibility</p:attrName>
                                        </p:attrNameLst>
                                      </p:cBhvr>
                                      <p:to>
                                        <p:strVal val="visible"/>
                                      </p:to>
                                    </p:set>
                                    <p:animEffect transition="in" filter="wipe(down)">
                                      <p:cBhvr>
                                        <p:cTn id="145" dur="500"/>
                                        <p:tgtEl>
                                          <p:spTgt spid="20"/>
                                        </p:tgtEl>
                                      </p:cBhvr>
                                    </p:animEffect>
                                  </p:childTnLst>
                                </p:cTn>
                              </p:par>
                              <p:par>
                                <p:cTn id="146" presetID="22" presetClass="entr" presetSubtype="4" fill="hold" grpId="0" nodeType="withEffect">
                                  <p:stCondLst>
                                    <p:cond delay="200"/>
                                  </p:stCondLst>
                                  <p:childTnLst>
                                    <p:set>
                                      <p:cBhvr>
                                        <p:cTn id="147" dur="1" fill="hold">
                                          <p:stCondLst>
                                            <p:cond delay="0"/>
                                          </p:stCondLst>
                                        </p:cTn>
                                        <p:tgtEl>
                                          <p:spTgt spid="21"/>
                                        </p:tgtEl>
                                        <p:attrNameLst>
                                          <p:attrName>style.visibility</p:attrName>
                                        </p:attrNameLst>
                                      </p:cBhvr>
                                      <p:to>
                                        <p:strVal val="visible"/>
                                      </p:to>
                                    </p:set>
                                    <p:animEffect transition="in" filter="wipe(down)">
                                      <p:cBhvr>
                                        <p:cTn id="148" dur="500"/>
                                        <p:tgtEl>
                                          <p:spTgt spid="21"/>
                                        </p:tgtEl>
                                      </p:cBhvr>
                                    </p:animEffect>
                                  </p:childTnLst>
                                </p:cTn>
                              </p:par>
                              <p:par>
                                <p:cTn id="149" presetID="22" presetClass="entr" presetSubtype="4" fill="hold" grpId="0" nodeType="withEffect">
                                  <p:stCondLst>
                                    <p:cond delay="40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grpId="0" nodeType="withEffect">
                                  <p:stCondLst>
                                    <p:cond delay="600"/>
                                  </p:stCondLst>
                                  <p:childTnLst>
                                    <p:set>
                                      <p:cBhvr>
                                        <p:cTn id="153" dur="1" fill="hold">
                                          <p:stCondLst>
                                            <p:cond delay="0"/>
                                          </p:stCondLst>
                                        </p:cTn>
                                        <p:tgtEl>
                                          <p:spTgt spid="23"/>
                                        </p:tgtEl>
                                        <p:attrNameLst>
                                          <p:attrName>style.visibility</p:attrName>
                                        </p:attrNameLst>
                                      </p:cBhvr>
                                      <p:to>
                                        <p:strVal val="visible"/>
                                      </p:to>
                                    </p:set>
                                    <p:animEffect transition="in" filter="wipe(down)">
                                      <p:cBhvr>
                                        <p:cTn id="154" dur="500"/>
                                        <p:tgtEl>
                                          <p:spTgt spid="23"/>
                                        </p:tgtEl>
                                      </p:cBhvr>
                                    </p:animEffect>
                                  </p:childTnLst>
                                </p:cTn>
                              </p:par>
                            </p:childTnLst>
                          </p:cTn>
                        </p:par>
                        <p:par>
                          <p:cTn id="155" fill="hold">
                            <p:stCondLst>
                              <p:cond delay="7850"/>
                            </p:stCondLst>
                            <p:childTnLst>
                              <p:par>
                                <p:cTn id="156" presetID="22" presetClass="entr" presetSubtype="4" fill="hold" grpId="0" nodeType="after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wipe(down)">
                                      <p:cBhvr>
                                        <p:cTn id="158" dur="500"/>
                                        <p:tgtEl>
                                          <p:spTgt spid="27"/>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26"/>
                                        </p:tgtEl>
                                        <p:attrNameLst>
                                          <p:attrName>style.visibility</p:attrName>
                                        </p:attrNameLst>
                                      </p:cBhvr>
                                      <p:to>
                                        <p:strVal val="visible"/>
                                      </p:to>
                                    </p:set>
                                    <p:animEffect transition="in" filter="wipe(down)">
                                      <p:cBhvr>
                                        <p:cTn id="161" dur="500"/>
                                        <p:tgtEl>
                                          <p:spTgt spid="26"/>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wipe(down)">
                                      <p:cBhvr>
                                        <p:cTn id="164" dur="500"/>
                                        <p:tgtEl>
                                          <p:spTgt spid="25"/>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24"/>
                                        </p:tgtEl>
                                        <p:attrNameLst>
                                          <p:attrName>style.visibility</p:attrName>
                                        </p:attrNameLst>
                                      </p:cBhvr>
                                      <p:to>
                                        <p:strVal val="visible"/>
                                      </p:to>
                                    </p:set>
                                    <p:animEffect transition="in" filter="wipe(down)">
                                      <p:cBhvr>
                                        <p:cTn id="167" dur="500"/>
                                        <p:tgtEl>
                                          <p:spTgt spid="24"/>
                                        </p:tgtEl>
                                      </p:cBhvr>
                                    </p:animEffect>
                                  </p:childTnLst>
                                </p:cTn>
                              </p:par>
                            </p:childTnLst>
                          </p:cTn>
                        </p:par>
                        <p:par>
                          <p:cTn id="168" fill="hold">
                            <p:stCondLst>
                              <p:cond delay="8350"/>
                            </p:stCondLst>
                            <p:childTnLst>
                              <p:par>
                                <p:cTn id="169" presetID="45" presetClass="entr" presetSubtype="0" fill="hold" grpId="0" nodeType="afterEffect">
                                  <p:stCondLst>
                                    <p:cond delay="0"/>
                                  </p:stCondLst>
                                  <p:childTnLst>
                                    <p:set>
                                      <p:cBhvr>
                                        <p:cTn id="170" dur="1" fill="hold">
                                          <p:stCondLst>
                                            <p:cond delay="0"/>
                                          </p:stCondLst>
                                        </p:cTn>
                                        <p:tgtEl>
                                          <p:spTgt spid="40"/>
                                        </p:tgtEl>
                                        <p:attrNameLst>
                                          <p:attrName>style.visibility</p:attrName>
                                        </p:attrNameLst>
                                      </p:cBhvr>
                                      <p:to>
                                        <p:strVal val="visible"/>
                                      </p:to>
                                    </p:set>
                                    <p:animEffect transition="in" filter="fade">
                                      <p:cBhvr>
                                        <p:cTn id="171" dur="500"/>
                                        <p:tgtEl>
                                          <p:spTgt spid="40"/>
                                        </p:tgtEl>
                                      </p:cBhvr>
                                    </p:animEffect>
                                    <p:anim calcmode="lin" valueType="num">
                                      <p:cBhvr>
                                        <p:cTn id="172" dur="500" fill="hold"/>
                                        <p:tgtEl>
                                          <p:spTgt spid="40"/>
                                        </p:tgtEl>
                                        <p:attrNameLst>
                                          <p:attrName>ppt_w</p:attrName>
                                        </p:attrNameLst>
                                      </p:cBhvr>
                                      <p:tavLst>
                                        <p:tav tm="0" fmla="#ppt_w*sin(2.5*pi*$)">
                                          <p:val>
                                            <p:fltVal val="0"/>
                                          </p:val>
                                        </p:tav>
                                        <p:tav tm="100000">
                                          <p:val>
                                            <p:fltVal val="1"/>
                                          </p:val>
                                        </p:tav>
                                      </p:tavLst>
                                    </p:anim>
                                    <p:anim calcmode="lin" valueType="num">
                                      <p:cBhvr>
                                        <p:cTn id="173" dur="500" fill="hold"/>
                                        <p:tgtEl>
                                          <p:spTgt spid="40"/>
                                        </p:tgtEl>
                                        <p:attrNameLst>
                                          <p:attrName>ppt_h</p:attrName>
                                        </p:attrNameLst>
                                      </p:cBhvr>
                                      <p:tavLst>
                                        <p:tav tm="0">
                                          <p:val>
                                            <p:strVal val="#ppt_h"/>
                                          </p:val>
                                        </p:tav>
                                        <p:tav tm="100000">
                                          <p:val>
                                            <p:strVal val="#ppt_h"/>
                                          </p:val>
                                        </p:tav>
                                      </p:tavLst>
                                    </p:anim>
                                  </p:childTnLst>
                                </p:cTn>
                              </p:par>
                              <p:par>
                                <p:cTn id="174" presetID="45" presetClass="entr" presetSubtype="0" fill="hold" grpId="0" nodeType="withEffect">
                                  <p:stCondLst>
                                    <p:cond delay="0"/>
                                  </p:stCondLst>
                                  <p:childTnLst>
                                    <p:set>
                                      <p:cBhvr>
                                        <p:cTn id="175" dur="1" fill="hold">
                                          <p:stCondLst>
                                            <p:cond delay="0"/>
                                          </p:stCondLst>
                                        </p:cTn>
                                        <p:tgtEl>
                                          <p:spTgt spid="43"/>
                                        </p:tgtEl>
                                        <p:attrNameLst>
                                          <p:attrName>style.visibility</p:attrName>
                                        </p:attrNameLst>
                                      </p:cBhvr>
                                      <p:to>
                                        <p:strVal val="visible"/>
                                      </p:to>
                                    </p:set>
                                    <p:animEffect transition="in" filter="fade">
                                      <p:cBhvr>
                                        <p:cTn id="176" dur="500"/>
                                        <p:tgtEl>
                                          <p:spTgt spid="43"/>
                                        </p:tgtEl>
                                      </p:cBhvr>
                                    </p:animEffect>
                                    <p:anim calcmode="lin" valueType="num">
                                      <p:cBhvr>
                                        <p:cTn id="177" dur="500" fill="hold"/>
                                        <p:tgtEl>
                                          <p:spTgt spid="43"/>
                                        </p:tgtEl>
                                        <p:attrNameLst>
                                          <p:attrName>ppt_w</p:attrName>
                                        </p:attrNameLst>
                                      </p:cBhvr>
                                      <p:tavLst>
                                        <p:tav tm="0" fmla="#ppt_w*sin(2.5*pi*$)">
                                          <p:val>
                                            <p:fltVal val="0"/>
                                          </p:val>
                                        </p:tav>
                                        <p:tav tm="100000">
                                          <p:val>
                                            <p:fltVal val="1"/>
                                          </p:val>
                                        </p:tav>
                                      </p:tavLst>
                                    </p:anim>
                                    <p:anim calcmode="lin" valueType="num">
                                      <p:cBhvr>
                                        <p:cTn id="178" dur="500" fill="hold"/>
                                        <p:tgtEl>
                                          <p:spTgt spid="43"/>
                                        </p:tgtEl>
                                        <p:attrNameLst>
                                          <p:attrName>ppt_h</p:attrName>
                                        </p:attrNameLst>
                                      </p:cBhvr>
                                      <p:tavLst>
                                        <p:tav tm="0">
                                          <p:val>
                                            <p:strVal val="#ppt_h"/>
                                          </p:val>
                                        </p:tav>
                                        <p:tav tm="100000">
                                          <p:val>
                                            <p:strVal val="#ppt_h"/>
                                          </p:val>
                                        </p:tav>
                                      </p:tavLst>
                                    </p:anim>
                                  </p:childTnLst>
                                </p:cTn>
                              </p:par>
                            </p:childTnLst>
                          </p:cTn>
                        </p:par>
                        <p:par>
                          <p:cTn id="179" fill="hold">
                            <p:stCondLst>
                              <p:cond delay="8850"/>
                            </p:stCondLst>
                            <p:childTnLst>
                              <p:par>
                                <p:cTn id="180" presetID="47" presetClass="entr" presetSubtype="0" fill="hold" grpId="0" nodeType="after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1000"/>
                                        <p:tgtEl>
                                          <p:spTgt spid="51"/>
                                        </p:tgtEl>
                                      </p:cBhvr>
                                    </p:animEffect>
                                    <p:anim calcmode="lin" valueType="num">
                                      <p:cBhvr>
                                        <p:cTn id="183" dur="1000" fill="hold"/>
                                        <p:tgtEl>
                                          <p:spTgt spid="51"/>
                                        </p:tgtEl>
                                        <p:attrNameLst>
                                          <p:attrName>ppt_x</p:attrName>
                                        </p:attrNameLst>
                                      </p:cBhvr>
                                      <p:tavLst>
                                        <p:tav tm="0">
                                          <p:val>
                                            <p:strVal val="#ppt_x"/>
                                          </p:val>
                                        </p:tav>
                                        <p:tav tm="100000">
                                          <p:val>
                                            <p:strVal val="#ppt_x"/>
                                          </p:val>
                                        </p:tav>
                                      </p:tavLst>
                                    </p:anim>
                                    <p:anim calcmode="lin" valueType="num">
                                      <p:cBhvr>
                                        <p:cTn id="184" dur="1000" fill="hold"/>
                                        <p:tgtEl>
                                          <p:spTgt spid="51"/>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0"/>
                                  </p:stCondLst>
                                  <p:childTnLst>
                                    <p:set>
                                      <p:cBhvr>
                                        <p:cTn id="186" dur="1" fill="hold">
                                          <p:stCondLst>
                                            <p:cond delay="0"/>
                                          </p:stCondLst>
                                        </p:cTn>
                                        <p:tgtEl>
                                          <p:spTgt spid="50"/>
                                        </p:tgtEl>
                                        <p:attrNameLst>
                                          <p:attrName>style.visibility</p:attrName>
                                        </p:attrNameLst>
                                      </p:cBhvr>
                                      <p:to>
                                        <p:strVal val="visible"/>
                                      </p:to>
                                    </p:set>
                                    <p:animEffect transition="in" filter="fade">
                                      <p:cBhvr>
                                        <p:cTn id="187" dur="1000"/>
                                        <p:tgtEl>
                                          <p:spTgt spid="50"/>
                                        </p:tgtEl>
                                      </p:cBhvr>
                                    </p:animEffect>
                                    <p:anim calcmode="lin" valueType="num">
                                      <p:cBhvr>
                                        <p:cTn id="188" dur="1000" fill="hold"/>
                                        <p:tgtEl>
                                          <p:spTgt spid="50"/>
                                        </p:tgtEl>
                                        <p:attrNameLst>
                                          <p:attrName>ppt_x</p:attrName>
                                        </p:attrNameLst>
                                      </p:cBhvr>
                                      <p:tavLst>
                                        <p:tav tm="0">
                                          <p:val>
                                            <p:strVal val="#ppt_x"/>
                                          </p:val>
                                        </p:tav>
                                        <p:tav tm="100000">
                                          <p:val>
                                            <p:strVal val="#ppt_x"/>
                                          </p:val>
                                        </p:tav>
                                      </p:tavLst>
                                    </p:anim>
                                    <p:anim calcmode="lin" valueType="num">
                                      <p:cBhvr>
                                        <p:cTn id="189" dur="1000" fill="hold"/>
                                        <p:tgtEl>
                                          <p:spTgt spid="50"/>
                                        </p:tgtEl>
                                        <p:attrNameLst>
                                          <p:attrName>ppt_y</p:attrName>
                                        </p:attrNameLst>
                                      </p:cBhvr>
                                      <p:tavLst>
                                        <p:tav tm="0">
                                          <p:val>
                                            <p:strVal val="#ppt_y-.1"/>
                                          </p:val>
                                        </p:tav>
                                        <p:tav tm="100000">
                                          <p:val>
                                            <p:strVal val="#ppt_y"/>
                                          </p:val>
                                        </p:tav>
                                      </p:tavLst>
                                    </p:anim>
                                  </p:childTnLst>
                                </p:cTn>
                              </p:par>
                              <p:par>
                                <p:cTn id="190" presetID="22" presetClass="entr" presetSubtype="4" fill="hold" grpId="0" nodeType="withEffect">
                                  <p:stCondLst>
                                    <p:cond delay="0"/>
                                  </p:stCondLst>
                                  <p:childTnLst>
                                    <p:set>
                                      <p:cBhvr>
                                        <p:cTn id="191" dur="1" fill="hold">
                                          <p:stCondLst>
                                            <p:cond delay="0"/>
                                          </p:stCondLst>
                                        </p:cTn>
                                        <p:tgtEl>
                                          <p:spTgt spid="28"/>
                                        </p:tgtEl>
                                        <p:attrNameLst>
                                          <p:attrName>style.visibility</p:attrName>
                                        </p:attrNameLst>
                                      </p:cBhvr>
                                      <p:to>
                                        <p:strVal val="visible"/>
                                      </p:to>
                                    </p:set>
                                    <p:animEffect transition="in" filter="wipe(down)">
                                      <p:cBhvr>
                                        <p:cTn id="192" dur="500"/>
                                        <p:tgtEl>
                                          <p:spTgt spid="28"/>
                                        </p:tgtEl>
                                      </p:cBhvr>
                                    </p:animEffect>
                                  </p:childTnLst>
                                </p:cTn>
                              </p:par>
                              <p:par>
                                <p:cTn id="193" presetID="22" presetClass="entr" presetSubtype="4" fill="hold" grpId="0" nodeType="withEffect">
                                  <p:stCondLst>
                                    <p:cond delay="200"/>
                                  </p:stCondLst>
                                  <p:childTnLst>
                                    <p:set>
                                      <p:cBhvr>
                                        <p:cTn id="194" dur="1" fill="hold">
                                          <p:stCondLst>
                                            <p:cond delay="0"/>
                                          </p:stCondLst>
                                        </p:cTn>
                                        <p:tgtEl>
                                          <p:spTgt spid="29"/>
                                        </p:tgtEl>
                                        <p:attrNameLst>
                                          <p:attrName>style.visibility</p:attrName>
                                        </p:attrNameLst>
                                      </p:cBhvr>
                                      <p:to>
                                        <p:strVal val="visible"/>
                                      </p:to>
                                    </p:set>
                                    <p:animEffect transition="in" filter="wipe(down)">
                                      <p:cBhvr>
                                        <p:cTn id="195" dur="500"/>
                                        <p:tgtEl>
                                          <p:spTgt spid="29"/>
                                        </p:tgtEl>
                                      </p:cBhvr>
                                    </p:animEffect>
                                  </p:childTnLst>
                                </p:cTn>
                              </p:par>
                              <p:par>
                                <p:cTn id="196" presetID="22" presetClass="entr" presetSubtype="4" fill="hold" grpId="0" nodeType="withEffect">
                                  <p:stCondLst>
                                    <p:cond delay="400"/>
                                  </p:stCondLst>
                                  <p:childTnLst>
                                    <p:set>
                                      <p:cBhvr>
                                        <p:cTn id="197" dur="1" fill="hold">
                                          <p:stCondLst>
                                            <p:cond delay="0"/>
                                          </p:stCondLst>
                                        </p:cTn>
                                        <p:tgtEl>
                                          <p:spTgt spid="30"/>
                                        </p:tgtEl>
                                        <p:attrNameLst>
                                          <p:attrName>style.visibility</p:attrName>
                                        </p:attrNameLst>
                                      </p:cBhvr>
                                      <p:to>
                                        <p:strVal val="visible"/>
                                      </p:to>
                                    </p:set>
                                    <p:animEffect transition="in" filter="wipe(down)">
                                      <p:cBhvr>
                                        <p:cTn id="198" dur="500"/>
                                        <p:tgtEl>
                                          <p:spTgt spid="30"/>
                                        </p:tgtEl>
                                      </p:cBhvr>
                                    </p:animEffect>
                                  </p:childTnLst>
                                </p:cTn>
                              </p:par>
                              <p:par>
                                <p:cTn id="199" presetID="22" presetClass="entr" presetSubtype="4" fill="hold" grpId="0" nodeType="withEffect">
                                  <p:stCondLst>
                                    <p:cond delay="600"/>
                                  </p:stCondLst>
                                  <p:childTnLst>
                                    <p:set>
                                      <p:cBhvr>
                                        <p:cTn id="200" dur="1" fill="hold">
                                          <p:stCondLst>
                                            <p:cond delay="0"/>
                                          </p:stCondLst>
                                        </p:cTn>
                                        <p:tgtEl>
                                          <p:spTgt spid="31"/>
                                        </p:tgtEl>
                                        <p:attrNameLst>
                                          <p:attrName>style.visibility</p:attrName>
                                        </p:attrNameLst>
                                      </p:cBhvr>
                                      <p:to>
                                        <p:strVal val="visible"/>
                                      </p:to>
                                    </p:set>
                                    <p:animEffect transition="in" filter="wipe(down)">
                                      <p:cBhvr>
                                        <p:cTn id="201" dur="500"/>
                                        <p:tgtEl>
                                          <p:spTgt spid="31"/>
                                        </p:tgtEl>
                                      </p:cBhvr>
                                    </p:animEffect>
                                  </p:childTnLst>
                                </p:cTn>
                              </p:par>
                            </p:childTnLst>
                          </p:cTn>
                        </p:par>
                        <p:par>
                          <p:cTn id="202" fill="hold">
                            <p:stCondLst>
                              <p:cond delay="9850"/>
                            </p:stCondLst>
                            <p:childTnLst>
                              <p:par>
                                <p:cTn id="203" presetID="22" presetClass="entr" presetSubtype="4" fill="hold" grpId="0" nodeType="afterEffect">
                                  <p:stCondLst>
                                    <p:cond delay="0"/>
                                  </p:stCondLst>
                                  <p:childTnLst>
                                    <p:set>
                                      <p:cBhvr>
                                        <p:cTn id="204" dur="1" fill="hold">
                                          <p:stCondLst>
                                            <p:cond delay="0"/>
                                          </p:stCondLst>
                                        </p:cTn>
                                        <p:tgtEl>
                                          <p:spTgt spid="35"/>
                                        </p:tgtEl>
                                        <p:attrNameLst>
                                          <p:attrName>style.visibility</p:attrName>
                                        </p:attrNameLst>
                                      </p:cBhvr>
                                      <p:to>
                                        <p:strVal val="visible"/>
                                      </p:to>
                                    </p:set>
                                    <p:animEffect transition="in" filter="wipe(down)">
                                      <p:cBhvr>
                                        <p:cTn id="205" dur="500"/>
                                        <p:tgtEl>
                                          <p:spTgt spid="35"/>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34"/>
                                        </p:tgtEl>
                                        <p:attrNameLst>
                                          <p:attrName>style.visibility</p:attrName>
                                        </p:attrNameLst>
                                      </p:cBhvr>
                                      <p:to>
                                        <p:strVal val="visible"/>
                                      </p:to>
                                    </p:set>
                                    <p:animEffect transition="in" filter="wipe(down)">
                                      <p:cBhvr>
                                        <p:cTn id="208" dur="500"/>
                                        <p:tgtEl>
                                          <p:spTgt spid="34"/>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33"/>
                                        </p:tgtEl>
                                        <p:attrNameLst>
                                          <p:attrName>style.visibility</p:attrName>
                                        </p:attrNameLst>
                                      </p:cBhvr>
                                      <p:to>
                                        <p:strVal val="visible"/>
                                      </p:to>
                                    </p:set>
                                    <p:animEffect transition="in" filter="wipe(down)">
                                      <p:cBhvr>
                                        <p:cTn id="211" dur="500"/>
                                        <p:tgtEl>
                                          <p:spTgt spid="33"/>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32"/>
                                        </p:tgtEl>
                                        <p:attrNameLst>
                                          <p:attrName>style.visibility</p:attrName>
                                        </p:attrNameLst>
                                      </p:cBhvr>
                                      <p:to>
                                        <p:strVal val="visible"/>
                                      </p:to>
                                    </p:set>
                                    <p:animEffect transition="in" filter="wipe(down)">
                                      <p:cBhvr>
                                        <p:cTn id="2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P spid="53" grpId="0"/>
      <p:bldP spid="52" grpId="0" animBg="1"/>
      <p:bldP spid="54"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2820000">
            <a:off x="3083512" y="1596692"/>
            <a:ext cx="835603" cy="809635"/>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5" name="椭圆 74"/>
          <p:cNvSpPr>
            <a:spLocks noChangeAspect="1"/>
          </p:cNvSpPr>
          <p:nvPr/>
        </p:nvSpPr>
        <p:spPr bwMode="auto">
          <a:xfrm>
            <a:off x="3976615" y="808600"/>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6" name="椭圆 75"/>
          <p:cNvSpPr>
            <a:spLocks noChangeAspect="1"/>
          </p:cNvSpPr>
          <p:nvPr/>
        </p:nvSpPr>
        <p:spPr bwMode="auto">
          <a:xfrm>
            <a:off x="4746135" y="1866726"/>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7" name="椭圆 76"/>
          <p:cNvSpPr>
            <a:spLocks noChangeAspect="1"/>
          </p:cNvSpPr>
          <p:nvPr/>
        </p:nvSpPr>
        <p:spPr bwMode="auto">
          <a:xfrm>
            <a:off x="4897143" y="2909467"/>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8" name="椭圆 77"/>
          <p:cNvSpPr>
            <a:spLocks noChangeAspect="1"/>
          </p:cNvSpPr>
          <p:nvPr/>
        </p:nvSpPr>
        <p:spPr bwMode="auto">
          <a:xfrm>
            <a:off x="4862503" y="3981974"/>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9" name="椭圆 78"/>
          <p:cNvSpPr>
            <a:spLocks noChangeAspect="1"/>
          </p:cNvSpPr>
          <p:nvPr/>
        </p:nvSpPr>
        <p:spPr bwMode="auto">
          <a:xfrm>
            <a:off x="4344760" y="5008299"/>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003" y="867853"/>
            <a:ext cx="5046635"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en-US" altLang="zh-CN" dirty="0">
              <a:solidFill>
                <a:schemeClr val="bg1"/>
              </a:solidFill>
              <a:ea typeface="微软雅黑" panose="020B0503020204020204" pitchFamily="34" charset="-122"/>
            </a:endParaRPr>
          </a:p>
        </p:txBody>
      </p:sp>
      <p:sp>
        <p:nvSpPr>
          <p:cNvPr id="82" name="圆角矩形 81"/>
          <p:cNvSpPr/>
          <p:nvPr/>
        </p:nvSpPr>
        <p:spPr bwMode="auto">
          <a:xfrm>
            <a:off x="5678405" y="1926247"/>
            <a:ext cx="4556156"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71574" y="2976410"/>
            <a:ext cx="4472103"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5937" y="4040396"/>
            <a:ext cx="4302630"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268219" y="5066765"/>
            <a:ext cx="4555591"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115" y="902335"/>
            <a:ext cx="4126865" cy="538480"/>
          </a:xfrm>
          <a:prstGeom prst="rect">
            <a:avLst/>
          </a:prstGeom>
          <a:solidFill>
            <a:srgbClr val="005292"/>
          </a:solidFill>
          <a:ln>
            <a:noFill/>
          </a:ln>
        </p:spPr>
        <p:txBody>
          <a:bodyPr wrap="squar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p>
        </p:txBody>
      </p:sp>
      <p:sp>
        <p:nvSpPr>
          <p:cNvPr id="88" name="TextBox 87"/>
          <p:cNvSpPr txBox="1"/>
          <p:nvPr/>
        </p:nvSpPr>
        <p:spPr>
          <a:xfrm>
            <a:off x="5910937" y="1962876"/>
            <a:ext cx="4090035" cy="538480"/>
          </a:xfrm>
          <a:prstGeom prst="rect">
            <a:avLst/>
          </a:prstGeom>
          <a:solidFill>
            <a:srgbClr val="005292"/>
          </a:solid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p>
        </p:txBody>
      </p:sp>
      <p:sp>
        <p:nvSpPr>
          <p:cNvPr id="89" name="TextBox 88"/>
          <p:cNvSpPr txBox="1"/>
          <p:nvPr/>
        </p:nvSpPr>
        <p:spPr>
          <a:xfrm>
            <a:off x="6254227" y="3005577"/>
            <a:ext cx="3531235" cy="538480"/>
          </a:xfrm>
          <a:prstGeom prst="rect">
            <a:avLst/>
          </a:prstGeom>
          <a:solidFill>
            <a:srgbClr val="005292"/>
          </a:solid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3D</a:t>
            </a:r>
            <a:r>
              <a:rPr lang="zh-CN" altLang="en-US" sz="2800" spc="300" dirty="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0" name="TextBox 89"/>
          <p:cNvSpPr txBox="1"/>
          <p:nvPr/>
        </p:nvSpPr>
        <p:spPr>
          <a:xfrm>
            <a:off x="6180910" y="4081594"/>
            <a:ext cx="3531235" cy="538480"/>
          </a:xfrm>
          <a:prstGeom prst="rect">
            <a:avLst/>
          </a:prstGeom>
          <a:solidFill>
            <a:srgbClr val="005292"/>
          </a:solid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3D</a:t>
            </a:r>
            <a:r>
              <a:rPr lang="zh-CN" altLang="en-US" sz="2800" spc="300" dirty="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1" name="TextBox 90"/>
          <p:cNvSpPr txBox="1"/>
          <p:nvPr/>
        </p:nvSpPr>
        <p:spPr>
          <a:xfrm>
            <a:off x="5703076" y="5106566"/>
            <a:ext cx="2515235" cy="538480"/>
          </a:xfrm>
          <a:prstGeom prst="rect">
            <a:avLst/>
          </a:prstGeom>
          <a:solidFill>
            <a:srgbClr val="005292"/>
          </a:solid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a:t>
            </a:r>
          </a:p>
        </p:txBody>
      </p:sp>
      <p:sp>
        <p:nvSpPr>
          <p:cNvPr id="93" name="TextBox 92"/>
          <p:cNvSpPr txBox="1"/>
          <p:nvPr/>
        </p:nvSpPr>
        <p:spPr>
          <a:xfrm>
            <a:off x="4125507" y="840155"/>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82052" y="1891972"/>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24220" y="2959140"/>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8669" y="4013538"/>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4476395" y="5073453"/>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6" presetClass="path" presetSubtype="0" accel="50000" decel="50000" fill="hold" grpId="1" nodeType="withEffect">
                                  <p:stCondLst>
                                    <p:cond delay="0"/>
                                  </p:stCondLst>
                                  <p:childTnLst>
                                    <p:animMotion origin="layout" path="M -0.05793 0.11273 L -9.06014E-7 2.96296E-6 " pathEditMode="relative" rAng="0" ptsTypes="AA">
                                      <p:cBhvr>
                                        <p:cTn id="9" dur="2000" fill="hold"/>
                                        <p:tgtEl>
                                          <p:spTgt spid="2"/>
                                        </p:tgtEl>
                                        <p:attrNameLst>
                                          <p:attrName>ppt_x</p:attrName>
                                          <p:attrName>ppt_y</p:attrName>
                                        </p:attrNameLst>
                                      </p:cBhvr>
                                      <p:rCtr x="2890" y="-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p:cNvSpPr/>
          <p:nvPr/>
        </p:nvSpPr>
        <p:spPr>
          <a:xfrm>
            <a:off x="3358902" y="4110430"/>
            <a:ext cx="6264696" cy="13409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1" name="矩形 30"/>
          <p:cNvSpPr/>
          <p:nvPr/>
        </p:nvSpPr>
        <p:spPr>
          <a:xfrm>
            <a:off x="2782839" y="1743569"/>
            <a:ext cx="6264696" cy="13409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2" name="椭圆 64"/>
          <p:cNvSpPr>
            <a:spLocks noChangeArrowheads="1"/>
          </p:cNvSpPr>
          <p:nvPr/>
        </p:nvSpPr>
        <p:spPr bwMode="auto">
          <a:xfrm>
            <a:off x="1270672" y="1413570"/>
            <a:ext cx="1658729" cy="1658432"/>
          </a:xfrm>
          <a:prstGeom prst="ellipse">
            <a:avLst/>
          </a:prstGeom>
          <a:solidFill>
            <a:srgbClr val="005DA2"/>
          </a:solidFill>
          <a:ln w="190500" cap="sq" cmpd="sng">
            <a:solidFill>
              <a:schemeClr val="bg1">
                <a:lumMod val="65000"/>
              </a:schemeClr>
            </a:solidFill>
            <a:round/>
          </a:ln>
        </p:spPr>
        <p:txBody>
          <a:bodyPr lIns="91472" tIns="45736" rIns="91472" bIns="45736"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sym typeface="宋体" charset="-122"/>
              </a:rPr>
              <a:t>添加文字</a:t>
            </a:r>
            <a:endParaRPr lang="zh-CN" altLang="zh-CN" sz="2800" b="1" dirty="0">
              <a:solidFill>
                <a:schemeClr val="bg1"/>
              </a:solidFill>
              <a:latin typeface="微软雅黑" panose="020B0503020204020204" pitchFamily="34" charset="-122"/>
              <a:ea typeface="微软雅黑" panose="020B0503020204020204" pitchFamily="34" charset="-122"/>
              <a:sym typeface="宋体" charset="-122"/>
            </a:endParaRPr>
          </a:p>
        </p:txBody>
      </p:sp>
      <p:sp>
        <p:nvSpPr>
          <p:cNvPr id="33" name="TextBox 32"/>
          <p:cNvSpPr txBox="1"/>
          <p:nvPr/>
        </p:nvSpPr>
        <p:spPr>
          <a:xfrm>
            <a:off x="3247629" y="1910049"/>
            <a:ext cx="5904657" cy="201332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34" name="椭圆 64"/>
          <p:cNvSpPr>
            <a:spLocks noChangeArrowheads="1"/>
          </p:cNvSpPr>
          <p:nvPr/>
        </p:nvSpPr>
        <p:spPr bwMode="auto">
          <a:xfrm>
            <a:off x="9407575" y="3497287"/>
            <a:ext cx="1658729" cy="1658432"/>
          </a:xfrm>
          <a:prstGeom prst="ellipse">
            <a:avLst/>
          </a:prstGeom>
          <a:solidFill>
            <a:srgbClr val="005DA2"/>
          </a:solidFill>
          <a:ln w="190500" cap="sq" cmpd="sng">
            <a:solidFill>
              <a:schemeClr val="bg1">
                <a:lumMod val="65000"/>
              </a:schemeClr>
            </a:solidFill>
            <a:round/>
          </a:ln>
        </p:spPr>
        <p:txBody>
          <a:bodyPr lIns="91472" tIns="45736" rIns="91472" bIns="45736"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sym typeface="宋体" charset="-122"/>
              </a:rPr>
              <a:t>添加文字</a:t>
            </a:r>
            <a:endParaRPr lang="zh-CN" altLang="zh-CN" sz="2800" b="1" dirty="0">
              <a:solidFill>
                <a:schemeClr val="bg1"/>
              </a:solidFill>
              <a:latin typeface="微软雅黑" panose="020B0503020204020204" pitchFamily="34" charset="-122"/>
              <a:ea typeface="微软雅黑" panose="020B0503020204020204" pitchFamily="34" charset="-122"/>
              <a:sym typeface="宋体" charset="-122"/>
            </a:endParaRPr>
          </a:p>
        </p:txBody>
      </p:sp>
      <p:sp>
        <p:nvSpPr>
          <p:cNvPr id="62" name="TextBox 61"/>
          <p:cNvSpPr txBox="1"/>
          <p:nvPr/>
        </p:nvSpPr>
        <p:spPr>
          <a:xfrm>
            <a:off x="3247629" y="4326505"/>
            <a:ext cx="5904657" cy="201332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10" name="文本框 2"/>
          <p:cNvSpPr txBox="1"/>
          <p:nvPr/>
        </p:nvSpPr>
        <p:spPr>
          <a:xfrm>
            <a:off x="1139432"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9" name="五边形 8"/>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2" name="矩形 11"/>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
                                        </p:tgtEl>
                                        <p:attrNameLst>
                                          <p:attrName>ppt_y</p:attrName>
                                        </p:attrNameLst>
                                      </p:cBhvr>
                                      <p:tavLst>
                                        <p:tav tm="0">
                                          <p:val>
                                            <p:strVal val="#ppt_y"/>
                                          </p:val>
                                        </p:tav>
                                        <p:tav tm="100000">
                                          <p:val>
                                            <p:strVal val="#ppt_y"/>
                                          </p:val>
                                        </p:tav>
                                      </p:tavLst>
                                    </p:anim>
                                    <p:anim calcmode="lin" valueType="num">
                                      <p:cBhvr>
                                        <p:cTn id="1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0-#ppt_w/2"/>
                                          </p:val>
                                        </p:tav>
                                        <p:tav tm="100000">
                                          <p:val>
                                            <p:strVal val="#ppt_x"/>
                                          </p:val>
                                        </p:tav>
                                      </p:tavLst>
                                    </p:anim>
                                    <p:anim calcmode="lin" valueType="num">
                                      <p:cBhvr additive="base">
                                        <p:cTn id="31" dur="500" fill="hold"/>
                                        <p:tgtEl>
                                          <p:spTgt spid="32"/>
                                        </p:tgtEl>
                                        <p:attrNameLst>
                                          <p:attrName>ppt_y</p:attrName>
                                        </p:attrNameLst>
                                      </p:cBhvr>
                                      <p:tavLst>
                                        <p:tav tm="0">
                                          <p:val>
                                            <p:strVal val="#ppt_y"/>
                                          </p:val>
                                        </p:tav>
                                        <p:tav tm="100000">
                                          <p:val>
                                            <p:strVal val="#ppt_y"/>
                                          </p:val>
                                        </p:tav>
                                      </p:tavLst>
                                    </p:anim>
                                  </p:childTnLst>
                                </p:cTn>
                              </p:par>
                              <p:par>
                                <p:cTn id="32" presetID="8" presetClass="emph" presetSubtype="0" fill="hold" grpId="1" nodeType="withEffect">
                                  <p:stCondLst>
                                    <p:cond delay="0"/>
                                  </p:stCondLst>
                                  <p:childTnLst>
                                    <p:animRot by="21600000">
                                      <p:cBhvr>
                                        <p:cTn id="33" dur="500" fill="hold"/>
                                        <p:tgtEl>
                                          <p:spTgt spid="32"/>
                                        </p:tgtEl>
                                        <p:attrNameLst>
                                          <p:attrName>r</p:attrName>
                                        </p:attrNameLst>
                                      </p:cBhvr>
                                    </p:animRot>
                                  </p:childTnLst>
                                </p:cTn>
                              </p:par>
                            </p:childTnLst>
                          </p:cTn>
                        </p:par>
                        <p:par>
                          <p:cTn id="34" fill="hold">
                            <p:stCondLst>
                              <p:cond delay="2850"/>
                            </p:stCondLst>
                            <p:childTnLst>
                              <p:par>
                                <p:cTn id="35" presetID="22" presetClass="entr" presetSubtype="8"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par>
                          <p:cTn id="38" fill="hold">
                            <p:stCondLst>
                              <p:cond delay="3350"/>
                            </p:stCondLst>
                            <p:childTnLst>
                              <p:par>
                                <p:cTn id="39" presetID="22" presetClass="entr" presetSubtype="8" fill="hold" grpId="0" nodeType="afterEffect">
                                  <p:stCondLst>
                                    <p:cond delay="0"/>
                                  </p:stCondLst>
                                  <p:iterate type="lt">
                                    <p:tmPct val="30000"/>
                                  </p:iterate>
                                  <p:childTnLst>
                                    <p:set>
                                      <p:cBhvr>
                                        <p:cTn id="40" dur="1" fill="hold">
                                          <p:stCondLst>
                                            <p:cond delay="0"/>
                                          </p:stCondLst>
                                        </p:cTn>
                                        <p:tgtEl>
                                          <p:spTgt spid="33"/>
                                        </p:tgtEl>
                                        <p:attrNameLst>
                                          <p:attrName>style.visibility</p:attrName>
                                        </p:attrNameLst>
                                      </p:cBhvr>
                                      <p:to>
                                        <p:strVal val="visible"/>
                                      </p:to>
                                    </p:set>
                                    <p:animEffect transition="in" filter="wipe(left)">
                                      <p:cBhvr>
                                        <p:cTn id="41" dur="100"/>
                                        <p:tgtEl>
                                          <p:spTgt spid="33"/>
                                        </p:tgtEl>
                                      </p:cBhvr>
                                    </p:animEffect>
                                  </p:childTnLst>
                                </p:cTn>
                              </p:par>
                              <p:par>
                                <p:cTn id="42" presetID="36" presetClass="emph" presetSubtype="0" fill="hold" grpId="1" nodeType="withEffect">
                                  <p:stCondLst>
                                    <p:cond delay="0"/>
                                  </p:stCondLst>
                                  <p:iterate type="lt">
                                    <p:tmPct val="30000"/>
                                  </p:iterate>
                                  <p:childTnLst>
                                    <p:animScale>
                                      <p:cBhvr>
                                        <p:cTn id="43" dur="50" autoRev="1" fill="hold">
                                          <p:stCondLst>
                                            <p:cond delay="0"/>
                                          </p:stCondLst>
                                        </p:cTn>
                                        <p:tgtEl>
                                          <p:spTgt spid="33"/>
                                        </p:tgtEl>
                                      </p:cBhvr>
                                      <p:to x="80000" y="100000"/>
                                    </p:animScale>
                                    <p:anim by="(#ppt_w*0.10)" calcmode="lin" valueType="num">
                                      <p:cBhvr>
                                        <p:cTn id="44" dur="50" autoRev="1" fill="hold">
                                          <p:stCondLst>
                                            <p:cond delay="0"/>
                                          </p:stCondLst>
                                        </p:cTn>
                                        <p:tgtEl>
                                          <p:spTgt spid="33"/>
                                        </p:tgtEl>
                                        <p:attrNameLst>
                                          <p:attrName>ppt_x</p:attrName>
                                        </p:attrNameLst>
                                      </p:cBhvr>
                                    </p:anim>
                                    <p:anim by="(-#ppt_w*0.10)" calcmode="lin" valueType="num">
                                      <p:cBhvr>
                                        <p:cTn id="45" dur="50" autoRev="1" fill="hold">
                                          <p:stCondLst>
                                            <p:cond delay="0"/>
                                          </p:stCondLst>
                                        </p:cTn>
                                        <p:tgtEl>
                                          <p:spTgt spid="33"/>
                                        </p:tgtEl>
                                        <p:attrNameLst>
                                          <p:attrName>ppt_y</p:attrName>
                                        </p:attrNameLst>
                                      </p:cBhvr>
                                    </p:anim>
                                    <p:animRot by="-480000">
                                      <p:cBhvr>
                                        <p:cTn id="46" dur="50" autoRev="1" fill="hold">
                                          <p:stCondLst>
                                            <p:cond delay="0"/>
                                          </p:stCondLst>
                                        </p:cTn>
                                        <p:tgtEl>
                                          <p:spTgt spid="33"/>
                                        </p:tgtEl>
                                        <p:attrNameLst>
                                          <p:attrName>r</p:attrName>
                                        </p:attrNameLst>
                                      </p:cBhvr>
                                    </p:animRot>
                                  </p:childTnLst>
                                </p:cTn>
                              </p:par>
                            </p:childTnLst>
                          </p:cTn>
                        </p:par>
                        <p:par>
                          <p:cTn id="47" fill="hold">
                            <p:stCondLst>
                              <p:cond delay="7560"/>
                            </p:stCondLst>
                            <p:childTnLst>
                              <p:par>
                                <p:cTn id="48" presetID="2" presetClass="entr" presetSubtype="2"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1+#ppt_w/2"/>
                                          </p:val>
                                        </p:tav>
                                        <p:tav tm="100000">
                                          <p:val>
                                            <p:strVal val="#ppt_x"/>
                                          </p:val>
                                        </p:tav>
                                      </p:tavLst>
                                    </p:anim>
                                    <p:anim calcmode="lin" valueType="num">
                                      <p:cBhvr additive="base">
                                        <p:cTn id="51" dur="500" fill="hold"/>
                                        <p:tgtEl>
                                          <p:spTgt spid="34"/>
                                        </p:tgtEl>
                                        <p:attrNameLst>
                                          <p:attrName>ppt_y</p:attrName>
                                        </p:attrNameLst>
                                      </p:cBhvr>
                                      <p:tavLst>
                                        <p:tav tm="0">
                                          <p:val>
                                            <p:strVal val="#ppt_y"/>
                                          </p:val>
                                        </p:tav>
                                        <p:tav tm="100000">
                                          <p:val>
                                            <p:strVal val="#ppt_y"/>
                                          </p:val>
                                        </p:tav>
                                      </p:tavLst>
                                    </p:anim>
                                  </p:childTnLst>
                                </p:cTn>
                              </p:par>
                              <p:par>
                                <p:cTn id="52" presetID="8" presetClass="emph" presetSubtype="0" fill="hold" grpId="1" nodeType="withEffect">
                                  <p:stCondLst>
                                    <p:cond delay="0"/>
                                  </p:stCondLst>
                                  <p:childTnLst>
                                    <p:animRot by="-21600000">
                                      <p:cBhvr>
                                        <p:cTn id="53" dur="500" fill="hold"/>
                                        <p:tgtEl>
                                          <p:spTgt spid="34"/>
                                        </p:tgtEl>
                                        <p:attrNameLst>
                                          <p:attrName>r</p:attrName>
                                        </p:attrNameLst>
                                      </p:cBhvr>
                                    </p:animRot>
                                  </p:childTnLst>
                                </p:cTn>
                              </p:par>
                            </p:childTnLst>
                          </p:cTn>
                        </p:par>
                        <p:par>
                          <p:cTn id="54" fill="hold">
                            <p:stCondLst>
                              <p:cond delay="8060"/>
                            </p:stCondLst>
                            <p:childTnLst>
                              <p:par>
                                <p:cTn id="55" presetID="22" presetClass="entr" presetSubtype="2"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right)">
                                      <p:cBhvr>
                                        <p:cTn id="57" dur="500"/>
                                        <p:tgtEl>
                                          <p:spTgt spid="30"/>
                                        </p:tgtEl>
                                      </p:cBhvr>
                                    </p:animEffect>
                                  </p:childTnLst>
                                </p:cTn>
                              </p:par>
                            </p:childTnLst>
                          </p:cTn>
                        </p:par>
                        <p:par>
                          <p:cTn id="58" fill="hold">
                            <p:stCondLst>
                              <p:cond delay="856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62"/>
                                        </p:tgtEl>
                                        <p:attrNameLst>
                                          <p:attrName>style.visibility</p:attrName>
                                        </p:attrNameLst>
                                      </p:cBhvr>
                                      <p:to>
                                        <p:strVal val="visible"/>
                                      </p:to>
                                    </p:set>
                                    <p:animEffect transition="in" filter="wipe(left)">
                                      <p:cBhvr>
                                        <p:cTn id="61" dur="100"/>
                                        <p:tgtEl>
                                          <p:spTgt spid="62"/>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62"/>
                                        </p:tgtEl>
                                      </p:cBhvr>
                                      <p:to x="80000" y="100000"/>
                                    </p:animScale>
                                    <p:anim by="(#ppt_w*0.10)" calcmode="lin" valueType="num">
                                      <p:cBhvr>
                                        <p:cTn id="64" dur="50" autoRev="1" fill="hold">
                                          <p:stCondLst>
                                            <p:cond delay="0"/>
                                          </p:stCondLst>
                                        </p:cTn>
                                        <p:tgtEl>
                                          <p:spTgt spid="62"/>
                                        </p:tgtEl>
                                        <p:attrNameLst>
                                          <p:attrName>ppt_x</p:attrName>
                                        </p:attrNameLst>
                                      </p:cBhvr>
                                    </p:anim>
                                    <p:anim by="(-#ppt_w*0.10)" calcmode="lin" valueType="num">
                                      <p:cBhvr>
                                        <p:cTn id="65" dur="50" autoRev="1" fill="hold">
                                          <p:stCondLst>
                                            <p:cond delay="0"/>
                                          </p:stCondLst>
                                        </p:cTn>
                                        <p:tgtEl>
                                          <p:spTgt spid="62"/>
                                        </p:tgtEl>
                                        <p:attrNameLst>
                                          <p:attrName>ppt_y</p:attrName>
                                        </p:attrNameLst>
                                      </p:cBhvr>
                                    </p:anim>
                                    <p:animRot by="-480000">
                                      <p:cBhvr>
                                        <p:cTn id="66" dur="50" autoRev="1" fill="hold">
                                          <p:stCondLst>
                                            <p:cond delay="0"/>
                                          </p:stCondLst>
                                        </p:cTn>
                                        <p:tgtEl>
                                          <p:spTgt spid="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2" grpId="1" animBg="1"/>
      <p:bldP spid="33" grpId="0"/>
      <p:bldP spid="33" grpId="1"/>
      <p:bldP spid="34" grpId="0" animBg="1"/>
      <p:bldP spid="34" grpId="1" animBg="1"/>
      <p:bldP spid="62" grpId="0"/>
      <p:bldP spid="62" grpId="1"/>
      <p:bldP spid="10" grpId="0"/>
      <p:bldP spid="9"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 name="饼形 112"/>
          <p:cNvSpPr/>
          <p:nvPr/>
        </p:nvSpPr>
        <p:spPr>
          <a:xfrm>
            <a:off x="1539711" y="2692332"/>
            <a:ext cx="2086204" cy="2089150"/>
          </a:xfrm>
          <a:prstGeom prst="pie">
            <a:avLst>
              <a:gd name="adj1" fmla="val 0"/>
              <a:gd name="adj2" fmla="val 17817387"/>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4" name="饼形 113"/>
          <p:cNvSpPr/>
          <p:nvPr/>
        </p:nvSpPr>
        <p:spPr>
          <a:xfrm rot="17792835">
            <a:off x="1358737" y="2290781"/>
            <a:ext cx="2798763" cy="2700167"/>
          </a:xfrm>
          <a:prstGeom prst="pie">
            <a:avLst>
              <a:gd name="adj1" fmla="val 0"/>
              <a:gd name="adj2" fmla="val 3873493"/>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5" name="饼形 114"/>
          <p:cNvSpPr/>
          <p:nvPr/>
        </p:nvSpPr>
        <p:spPr>
          <a:xfrm>
            <a:off x="4979172" y="2697095"/>
            <a:ext cx="2087791" cy="2087562"/>
          </a:xfrm>
          <a:prstGeom prst="pie">
            <a:avLst>
              <a:gd name="adj1" fmla="val 0"/>
              <a:gd name="adj2" fmla="val 15031858"/>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6" name="饼形 115"/>
          <p:cNvSpPr/>
          <p:nvPr/>
        </p:nvSpPr>
        <p:spPr>
          <a:xfrm rot="17792835">
            <a:off x="4710149" y="2270937"/>
            <a:ext cx="2798763" cy="2701754"/>
          </a:xfrm>
          <a:prstGeom prst="pie">
            <a:avLst>
              <a:gd name="adj1" fmla="val 18826865"/>
              <a:gd name="adj2" fmla="val 3873493"/>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7" name="文本框 24"/>
          <p:cNvSpPr txBox="1">
            <a:spLocks noChangeArrowheads="1"/>
          </p:cNvSpPr>
          <p:nvPr/>
        </p:nvSpPr>
        <p:spPr bwMode="auto">
          <a:xfrm>
            <a:off x="1960373" y="3759805"/>
            <a:ext cx="1513365" cy="769441"/>
          </a:xfrm>
          <a:prstGeom prst="rect">
            <a:avLst/>
          </a:prstGeom>
          <a:noFill/>
          <a:ln w="9525">
            <a:noFill/>
            <a:miter lim="800000"/>
          </a:ln>
        </p:spPr>
        <p:txBody>
          <a:bodyPr wrap="square">
            <a:spAutoFit/>
          </a:bodyPr>
          <a:lstStyle/>
          <a:p>
            <a:r>
              <a:rPr lang="en-US" altLang="zh-CN" sz="4400" dirty="0">
                <a:solidFill>
                  <a:schemeClr val="bg1"/>
                </a:solidFill>
                <a:latin typeface="微软雅黑" panose="020B0503020204020204" pitchFamily="34" charset="-122"/>
                <a:ea typeface="微软雅黑" panose="020B0503020204020204" pitchFamily="34" charset="-122"/>
              </a:rPr>
              <a:t>17%</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18" name="文本框 25"/>
          <p:cNvSpPr txBox="1">
            <a:spLocks noChangeArrowheads="1"/>
          </p:cNvSpPr>
          <p:nvPr/>
        </p:nvSpPr>
        <p:spPr bwMode="auto">
          <a:xfrm>
            <a:off x="5406090" y="3759805"/>
            <a:ext cx="1680068" cy="769441"/>
          </a:xfrm>
          <a:prstGeom prst="rect">
            <a:avLst/>
          </a:prstGeom>
          <a:noFill/>
          <a:ln w="9525">
            <a:noFill/>
            <a:miter lim="800000"/>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en-US" altLang="zh-CN" dirty="0">
                <a:solidFill>
                  <a:schemeClr val="bg1"/>
                </a:solidFill>
              </a:rPr>
              <a:t>32%</a:t>
            </a:r>
            <a:endParaRPr lang="zh-CN" altLang="en-US" dirty="0">
              <a:solidFill>
                <a:schemeClr val="bg1"/>
              </a:solidFill>
            </a:endParaRPr>
          </a:p>
        </p:txBody>
      </p:sp>
      <p:sp>
        <p:nvSpPr>
          <p:cNvPr id="119" name="饼形 118"/>
          <p:cNvSpPr/>
          <p:nvPr/>
        </p:nvSpPr>
        <p:spPr>
          <a:xfrm>
            <a:off x="8361520" y="2736782"/>
            <a:ext cx="2087791" cy="2089150"/>
          </a:xfrm>
          <a:prstGeom prst="pie">
            <a:avLst>
              <a:gd name="adj1" fmla="val 0"/>
              <a:gd name="adj2" fmla="val 19042771"/>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0" name="饼形 119"/>
          <p:cNvSpPr/>
          <p:nvPr/>
        </p:nvSpPr>
        <p:spPr>
          <a:xfrm rot="16431819">
            <a:off x="8539277" y="2668395"/>
            <a:ext cx="2217737" cy="2052888"/>
          </a:xfrm>
          <a:prstGeom prst="pie">
            <a:avLst>
              <a:gd name="adj1" fmla="val 2758241"/>
              <a:gd name="adj2" fmla="val 5162176"/>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1" name="文本框 30"/>
          <p:cNvSpPr txBox="1">
            <a:spLocks noChangeArrowheads="1"/>
          </p:cNvSpPr>
          <p:nvPr/>
        </p:nvSpPr>
        <p:spPr bwMode="auto">
          <a:xfrm>
            <a:off x="8789366" y="3759805"/>
            <a:ext cx="1543043" cy="769441"/>
          </a:xfrm>
          <a:prstGeom prst="rect">
            <a:avLst/>
          </a:prstGeom>
          <a:noFill/>
          <a:ln w="9525">
            <a:noFill/>
            <a:miter lim="800000"/>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en-US" altLang="zh-CN" dirty="0">
                <a:solidFill>
                  <a:schemeClr val="bg1"/>
                </a:solidFill>
              </a:rPr>
              <a:t>13%</a:t>
            </a:r>
            <a:endParaRPr lang="zh-CN" altLang="en-US" dirty="0">
              <a:solidFill>
                <a:schemeClr val="bg1"/>
              </a:solidFill>
            </a:endParaRPr>
          </a:p>
        </p:txBody>
      </p:sp>
      <p:sp>
        <p:nvSpPr>
          <p:cNvPr id="125" name="文本框 34"/>
          <p:cNvSpPr txBox="1">
            <a:spLocks noChangeArrowheads="1"/>
          </p:cNvSpPr>
          <p:nvPr/>
        </p:nvSpPr>
        <p:spPr bwMode="auto">
          <a:xfrm>
            <a:off x="1454554" y="5087720"/>
            <a:ext cx="2367175" cy="646331"/>
          </a:xfrm>
          <a:prstGeom prst="rect">
            <a:avLst/>
          </a:prstGeom>
          <a:noFill/>
          <a:ln w="9525">
            <a:noFill/>
            <a:miter lim="800000"/>
          </a:ln>
        </p:spPr>
        <p:txBody>
          <a:bodyPr wrap="square">
            <a:spAutoFit/>
          </a:body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rPr>
              <a:t>请输入您想要的文字</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endParaRPr>
          </a:p>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rPr>
              <a:t>请输入您想要的文字</a:t>
            </a:r>
          </a:p>
        </p:txBody>
      </p:sp>
      <p:sp>
        <p:nvSpPr>
          <p:cNvPr id="126" name="文本框 36"/>
          <p:cNvSpPr txBox="1">
            <a:spLocks noChangeArrowheads="1"/>
          </p:cNvSpPr>
          <p:nvPr/>
        </p:nvSpPr>
        <p:spPr bwMode="auto">
          <a:xfrm>
            <a:off x="4924159" y="5084545"/>
            <a:ext cx="2351202" cy="646331"/>
          </a:xfrm>
          <a:prstGeom prst="rect">
            <a:avLst/>
          </a:prstGeom>
          <a:noFill/>
          <a:ln w="9525">
            <a:noFill/>
            <a:miter lim="800000"/>
          </a:ln>
        </p:spPr>
        <p:txBody>
          <a:bodyPr wrap="square">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造字工房悦黑体验版常规体"/>
              </a:defRPr>
            </a:lvl1pPr>
          </a:lstStyle>
          <a:p>
            <a:r>
              <a:rPr lang="zh-CN" altLang="en-US" sz="1800" dirty="0">
                <a:solidFill>
                  <a:schemeClr val="tx1">
                    <a:lumMod val="85000"/>
                    <a:lumOff val="15000"/>
                  </a:schemeClr>
                </a:solidFill>
              </a:rPr>
              <a:t>请输入您想要的文字</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请输入您想要的文字</a:t>
            </a:r>
          </a:p>
        </p:txBody>
      </p:sp>
      <p:sp>
        <p:nvSpPr>
          <p:cNvPr id="127" name="文本框 38"/>
          <p:cNvSpPr txBox="1">
            <a:spLocks noChangeArrowheads="1"/>
          </p:cNvSpPr>
          <p:nvPr/>
        </p:nvSpPr>
        <p:spPr bwMode="auto">
          <a:xfrm>
            <a:off x="8450875" y="5078195"/>
            <a:ext cx="2321806" cy="646331"/>
          </a:xfrm>
          <a:prstGeom prst="rect">
            <a:avLst/>
          </a:prstGeom>
          <a:noFill/>
          <a:ln w="9525">
            <a:noFill/>
            <a:miter lim="800000"/>
          </a:ln>
        </p:spPr>
        <p:txBody>
          <a:bodyPr wrap="square">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造字工房悦黑体验版常规体"/>
              </a:defRPr>
            </a:lvl1pPr>
          </a:lstStyle>
          <a:p>
            <a:r>
              <a:rPr lang="zh-CN" altLang="en-US" sz="1800" dirty="0">
                <a:solidFill>
                  <a:schemeClr val="tx1">
                    <a:lumMod val="85000"/>
                    <a:lumOff val="15000"/>
                  </a:schemeClr>
                </a:solidFill>
              </a:rPr>
              <a:t>请输入您想要的文字</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请输入您想要的文字</a:t>
            </a:r>
          </a:p>
        </p:txBody>
      </p:sp>
      <p:sp>
        <p:nvSpPr>
          <p:cNvPr id="15" name="矩形 14"/>
          <p:cNvSpPr/>
          <p:nvPr/>
        </p:nvSpPr>
        <p:spPr>
          <a:xfrm>
            <a:off x="4152256" y="1394299"/>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anose="020B0503020204020204" pitchFamily="34" charset="-122"/>
                <a:ea typeface="微软雅黑" panose="020B0503020204020204" pitchFamily="34" charset="-122"/>
              </a:rPr>
              <a:t>点击添加小标题</a:t>
            </a:r>
          </a:p>
        </p:txBody>
      </p:sp>
      <p:sp>
        <p:nvSpPr>
          <p:cNvPr id="16"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7" name="五边形 16"/>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9" name="矩形 1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6"/>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2850"/>
                            </p:stCondLst>
                            <p:childTnLst>
                              <p:par>
                                <p:cTn id="32" presetID="49" presetClass="entr" presetSubtype="0" decel="100000" fill="hold" grpId="0" nodeType="afterEffect">
                                  <p:stCondLst>
                                    <p:cond delay="0"/>
                                  </p:stCondLst>
                                  <p:childTnLst>
                                    <p:set>
                                      <p:cBhvr>
                                        <p:cTn id="33" dur="1" fill="hold">
                                          <p:stCondLst>
                                            <p:cond delay="0"/>
                                          </p:stCondLst>
                                        </p:cTn>
                                        <p:tgtEl>
                                          <p:spTgt spid="113"/>
                                        </p:tgtEl>
                                        <p:attrNameLst>
                                          <p:attrName>style.visibility</p:attrName>
                                        </p:attrNameLst>
                                      </p:cBhvr>
                                      <p:to>
                                        <p:strVal val="visible"/>
                                      </p:to>
                                    </p:set>
                                    <p:anim calcmode="lin" valueType="num">
                                      <p:cBhvr>
                                        <p:cTn id="34" dur="500" fill="hold"/>
                                        <p:tgtEl>
                                          <p:spTgt spid="113"/>
                                        </p:tgtEl>
                                        <p:attrNameLst>
                                          <p:attrName>ppt_w</p:attrName>
                                        </p:attrNameLst>
                                      </p:cBhvr>
                                      <p:tavLst>
                                        <p:tav tm="0">
                                          <p:val>
                                            <p:fltVal val="0"/>
                                          </p:val>
                                        </p:tav>
                                        <p:tav tm="100000">
                                          <p:val>
                                            <p:strVal val="#ppt_w"/>
                                          </p:val>
                                        </p:tav>
                                      </p:tavLst>
                                    </p:anim>
                                    <p:anim calcmode="lin" valueType="num">
                                      <p:cBhvr>
                                        <p:cTn id="35" dur="500" fill="hold"/>
                                        <p:tgtEl>
                                          <p:spTgt spid="113"/>
                                        </p:tgtEl>
                                        <p:attrNameLst>
                                          <p:attrName>ppt_h</p:attrName>
                                        </p:attrNameLst>
                                      </p:cBhvr>
                                      <p:tavLst>
                                        <p:tav tm="0">
                                          <p:val>
                                            <p:fltVal val="0"/>
                                          </p:val>
                                        </p:tav>
                                        <p:tav tm="100000">
                                          <p:val>
                                            <p:strVal val="#ppt_h"/>
                                          </p:val>
                                        </p:tav>
                                      </p:tavLst>
                                    </p:anim>
                                    <p:anim calcmode="lin" valueType="num">
                                      <p:cBhvr>
                                        <p:cTn id="36" dur="500" fill="hold"/>
                                        <p:tgtEl>
                                          <p:spTgt spid="113"/>
                                        </p:tgtEl>
                                        <p:attrNameLst>
                                          <p:attrName>style.rotation</p:attrName>
                                        </p:attrNameLst>
                                      </p:cBhvr>
                                      <p:tavLst>
                                        <p:tav tm="0">
                                          <p:val>
                                            <p:fltVal val="360"/>
                                          </p:val>
                                        </p:tav>
                                        <p:tav tm="100000">
                                          <p:val>
                                            <p:fltVal val="0"/>
                                          </p:val>
                                        </p:tav>
                                      </p:tavLst>
                                    </p:anim>
                                    <p:animEffect transition="in" filter="fade">
                                      <p:cBhvr>
                                        <p:cTn id="37" dur="500"/>
                                        <p:tgtEl>
                                          <p:spTgt spid="113"/>
                                        </p:tgtEl>
                                      </p:cBhvr>
                                    </p:animEffect>
                                  </p:childTnLst>
                                </p:cTn>
                              </p:par>
                            </p:childTnLst>
                          </p:cTn>
                        </p:par>
                        <p:par>
                          <p:cTn id="38" fill="hold">
                            <p:stCondLst>
                              <p:cond delay="3350"/>
                            </p:stCondLst>
                            <p:childTnLst>
                              <p:par>
                                <p:cTn id="39" presetID="2" presetClass="entr" presetSubtype="3" fill="hold" grpId="0" nodeType="afterEffect">
                                  <p:stCondLst>
                                    <p:cond delay="0"/>
                                  </p:stCondLst>
                                  <p:childTnLst>
                                    <p:set>
                                      <p:cBhvr>
                                        <p:cTn id="40" dur="1" fill="hold">
                                          <p:stCondLst>
                                            <p:cond delay="0"/>
                                          </p:stCondLst>
                                        </p:cTn>
                                        <p:tgtEl>
                                          <p:spTgt spid="114"/>
                                        </p:tgtEl>
                                        <p:attrNameLst>
                                          <p:attrName>style.visibility</p:attrName>
                                        </p:attrNameLst>
                                      </p:cBhvr>
                                      <p:to>
                                        <p:strVal val="visible"/>
                                      </p:to>
                                    </p:set>
                                    <p:anim calcmode="lin" valueType="num">
                                      <p:cBhvr additive="base">
                                        <p:cTn id="41" dur="500" fill="hold"/>
                                        <p:tgtEl>
                                          <p:spTgt spid="114"/>
                                        </p:tgtEl>
                                        <p:attrNameLst>
                                          <p:attrName>ppt_x</p:attrName>
                                        </p:attrNameLst>
                                      </p:cBhvr>
                                      <p:tavLst>
                                        <p:tav tm="0">
                                          <p:val>
                                            <p:strVal val="1+#ppt_w/2"/>
                                          </p:val>
                                        </p:tav>
                                        <p:tav tm="100000">
                                          <p:val>
                                            <p:strVal val="#ppt_x"/>
                                          </p:val>
                                        </p:tav>
                                      </p:tavLst>
                                    </p:anim>
                                    <p:anim calcmode="lin" valueType="num">
                                      <p:cBhvr additive="base">
                                        <p:cTn id="42" dur="500" fill="hold"/>
                                        <p:tgtEl>
                                          <p:spTgt spid="114"/>
                                        </p:tgtEl>
                                        <p:attrNameLst>
                                          <p:attrName>ppt_y</p:attrName>
                                        </p:attrNameLst>
                                      </p:cBhvr>
                                      <p:tavLst>
                                        <p:tav tm="0">
                                          <p:val>
                                            <p:strVal val="0-#ppt_h/2"/>
                                          </p:val>
                                        </p:tav>
                                        <p:tav tm="100000">
                                          <p:val>
                                            <p:strVal val="#ppt_y"/>
                                          </p:val>
                                        </p:tav>
                                      </p:tavLst>
                                    </p:anim>
                                  </p:childTnLst>
                                </p:cTn>
                              </p:par>
                            </p:childTnLst>
                          </p:cTn>
                        </p:par>
                        <p:par>
                          <p:cTn id="43" fill="hold">
                            <p:stCondLst>
                              <p:cond delay="3850"/>
                            </p:stCondLst>
                            <p:childTnLst>
                              <p:par>
                                <p:cTn id="44" presetID="16" presetClass="entr" presetSubtype="21" fill="hold" grpId="0" nodeType="after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barn(inVertical)">
                                      <p:cBhvr>
                                        <p:cTn id="46" dur="500"/>
                                        <p:tgtEl>
                                          <p:spTgt spid="117"/>
                                        </p:tgtEl>
                                      </p:cBhvr>
                                    </p:animEffect>
                                  </p:childTnLst>
                                </p:cTn>
                              </p:par>
                            </p:childTnLst>
                          </p:cTn>
                        </p:par>
                        <p:par>
                          <p:cTn id="47" fill="hold">
                            <p:stCondLst>
                              <p:cond delay="4350"/>
                            </p:stCondLst>
                            <p:childTnLst>
                              <p:par>
                                <p:cTn id="48" presetID="22" presetClass="entr" presetSubtype="4" fill="hold" grpId="0" nodeType="afterEffect">
                                  <p:stCondLst>
                                    <p:cond delay="0"/>
                                  </p:stCondLst>
                                  <p:childTnLst>
                                    <p:set>
                                      <p:cBhvr>
                                        <p:cTn id="49" dur="1" fill="hold">
                                          <p:stCondLst>
                                            <p:cond delay="0"/>
                                          </p:stCondLst>
                                        </p:cTn>
                                        <p:tgtEl>
                                          <p:spTgt spid="125"/>
                                        </p:tgtEl>
                                        <p:attrNameLst>
                                          <p:attrName>style.visibility</p:attrName>
                                        </p:attrNameLst>
                                      </p:cBhvr>
                                      <p:to>
                                        <p:strVal val="visible"/>
                                      </p:to>
                                    </p:set>
                                    <p:animEffect transition="in" filter="wipe(down)">
                                      <p:cBhvr>
                                        <p:cTn id="50" dur="500"/>
                                        <p:tgtEl>
                                          <p:spTgt spid="125"/>
                                        </p:tgtEl>
                                      </p:cBhvr>
                                    </p:animEffect>
                                  </p:childTnLst>
                                </p:cTn>
                              </p:par>
                            </p:childTnLst>
                          </p:cTn>
                        </p:par>
                        <p:par>
                          <p:cTn id="51" fill="hold">
                            <p:stCondLst>
                              <p:cond delay="4850"/>
                            </p:stCondLst>
                            <p:childTnLst>
                              <p:par>
                                <p:cTn id="52" presetID="49" presetClass="entr" presetSubtype="0" decel="100000" fill="hold" grpId="0" nodeType="afterEffect">
                                  <p:stCondLst>
                                    <p:cond delay="0"/>
                                  </p:stCondLst>
                                  <p:childTnLst>
                                    <p:set>
                                      <p:cBhvr>
                                        <p:cTn id="53" dur="1" fill="hold">
                                          <p:stCondLst>
                                            <p:cond delay="0"/>
                                          </p:stCondLst>
                                        </p:cTn>
                                        <p:tgtEl>
                                          <p:spTgt spid="115"/>
                                        </p:tgtEl>
                                        <p:attrNameLst>
                                          <p:attrName>style.visibility</p:attrName>
                                        </p:attrNameLst>
                                      </p:cBhvr>
                                      <p:to>
                                        <p:strVal val="visible"/>
                                      </p:to>
                                    </p:set>
                                    <p:anim calcmode="lin" valueType="num">
                                      <p:cBhvr>
                                        <p:cTn id="54" dur="500" fill="hold"/>
                                        <p:tgtEl>
                                          <p:spTgt spid="115"/>
                                        </p:tgtEl>
                                        <p:attrNameLst>
                                          <p:attrName>ppt_w</p:attrName>
                                        </p:attrNameLst>
                                      </p:cBhvr>
                                      <p:tavLst>
                                        <p:tav tm="0">
                                          <p:val>
                                            <p:fltVal val="0"/>
                                          </p:val>
                                        </p:tav>
                                        <p:tav tm="100000">
                                          <p:val>
                                            <p:strVal val="#ppt_w"/>
                                          </p:val>
                                        </p:tav>
                                      </p:tavLst>
                                    </p:anim>
                                    <p:anim calcmode="lin" valueType="num">
                                      <p:cBhvr>
                                        <p:cTn id="55" dur="500" fill="hold"/>
                                        <p:tgtEl>
                                          <p:spTgt spid="115"/>
                                        </p:tgtEl>
                                        <p:attrNameLst>
                                          <p:attrName>ppt_h</p:attrName>
                                        </p:attrNameLst>
                                      </p:cBhvr>
                                      <p:tavLst>
                                        <p:tav tm="0">
                                          <p:val>
                                            <p:fltVal val="0"/>
                                          </p:val>
                                        </p:tav>
                                        <p:tav tm="100000">
                                          <p:val>
                                            <p:strVal val="#ppt_h"/>
                                          </p:val>
                                        </p:tav>
                                      </p:tavLst>
                                    </p:anim>
                                    <p:anim calcmode="lin" valueType="num">
                                      <p:cBhvr>
                                        <p:cTn id="56" dur="500" fill="hold"/>
                                        <p:tgtEl>
                                          <p:spTgt spid="115"/>
                                        </p:tgtEl>
                                        <p:attrNameLst>
                                          <p:attrName>style.rotation</p:attrName>
                                        </p:attrNameLst>
                                      </p:cBhvr>
                                      <p:tavLst>
                                        <p:tav tm="0">
                                          <p:val>
                                            <p:fltVal val="360"/>
                                          </p:val>
                                        </p:tav>
                                        <p:tav tm="100000">
                                          <p:val>
                                            <p:fltVal val="0"/>
                                          </p:val>
                                        </p:tav>
                                      </p:tavLst>
                                    </p:anim>
                                    <p:animEffect transition="in" filter="fade">
                                      <p:cBhvr>
                                        <p:cTn id="57" dur="500"/>
                                        <p:tgtEl>
                                          <p:spTgt spid="115"/>
                                        </p:tgtEl>
                                      </p:cBhvr>
                                    </p:animEffect>
                                  </p:childTnLst>
                                </p:cTn>
                              </p:par>
                            </p:childTnLst>
                          </p:cTn>
                        </p:par>
                        <p:par>
                          <p:cTn id="58" fill="hold">
                            <p:stCondLst>
                              <p:cond delay="5350"/>
                            </p:stCondLst>
                            <p:childTnLst>
                              <p:par>
                                <p:cTn id="59" presetID="2" presetClass="entr" presetSubtype="3" fill="hold" grpId="0" nodeType="after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1+#ppt_w/2"/>
                                          </p:val>
                                        </p:tav>
                                        <p:tav tm="100000">
                                          <p:val>
                                            <p:strVal val="#ppt_x"/>
                                          </p:val>
                                        </p:tav>
                                      </p:tavLst>
                                    </p:anim>
                                    <p:anim calcmode="lin" valueType="num">
                                      <p:cBhvr additive="base">
                                        <p:cTn id="62" dur="500" fill="hold"/>
                                        <p:tgtEl>
                                          <p:spTgt spid="116"/>
                                        </p:tgtEl>
                                        <p:attrNameLst>
                                          <p:attrName>ppt_y</p:attrName>
                                        </p:attrNameLst>
                                      </p:cBhvr>
                                      <p:tavLst>
                                        <p:tav tm="0">
                                          <p:val>
                                            <p:strVal val="0-#ppt_h/2"/>
                                          </p:val>
                                        </p:tav>
                                        <p:tav tm="100000">
                                          <p:val>
                                            <p:strVal val="#ppt_y"/>
                                          </p:val>
                                        </p:tav>
                                      </p:tavLst>
                                    </p:anim>
                                  </p:childTnLst>
                                </p:cTn>
                              </p:par>
                            </p:childTnLst>
                          </p:cTn>
                        </p:par>
                        <p:par>
                          <p:cTn id="63" fill="hold">
                            <p:stCondLst>
                              <p:cond delay="5850"/>
                            </p:stCondLst>
                            <p:childTnLst>
                              <p:par>
                                <p:cTn id="64" presetID="16" presetClass="entr" presetSubtype="21" fill="hold" grpId="0" nodeType="afterEffect">
                                  <p:stCondLst>
                                    <p:cond delay="0"/>
                                  </p:stCondLst>
                                  <p:childTnLst>
                                    <p:set>
                                      <p:cBhvr>
                                        <p:cTn id="65" dur="1" fill="hold">
                                          <p:stCondLst>
                                            <p:cond delay="0"/>
                                          </p:stCondLst>
                                        </p:cTn>
                                        <p:tgtEl>
                                          <p:spTgt spid="118"/>
                                        </p:tgtEl>
                                        <p:attrNameLst>
                                          <p:attrName>style.visibility</p:attrName>
                                        </p:attrNameLst>
                                      </p:cBhvr>
                                      <p:to>
                                        <p:strVal val="visible"/>
                                      </p:to>
                                    </p:set>
                                    <p:animEffect transition="in" filter="barn(inVertical)">
                                      <p:cBhvr>
                                        <p:cTn id="66" dur="500"/>
                                        <p:tgtEl>
                                          <p:spTgt spid="118"/>
                                        </p:tgtEl>
                                      </p:cBhvr>
                                    </p:animEffect>
                                  </p:childTnLst>
                                </p:cTn>
                              </p:par>
                            </p:childTnLst>
                          </p:cTn>
                        </p:par>
                        <p:par>
                          <p:cTn id="67" fill="hold">
                            <p:stCondLst>
                              <p:cond delay="6350"/>
                            </p:stCondLst>
                            <p:childTnLst>
                              <p:par>
                                <p:cTn id="68" presetID="22" presetClass="entr" presetSubtype="4" fill="hold" grpId="0" nodeType="afterEffect">
                                  <p:stCondLst>
                                    <p:cond delay="0"/>
                                  </p:stCondLst>
                                  <p:childTnLst>
                                    <p:set>
                                      <p:cBhvr>
                                        <p:cTn id="69" dur="1" fill="hold">
                                          <p:stCondLst>
                                            <p:cond delay="0"/>
                                          </p:stCondLst>
                                        </p:cTn>
                                        <p:tgtEl>
                                          <p:spTgt spid="126"/>
                                        </p:tgtEl>
                                        <p:attrNameLst>
                                          <p:attrName>style.visibility</p:attrName>
                                        </p:attrNameLst>
                                      </p:cBhvr>
                                      <p:to>
                                        <p:strVal val="visible"/>
                                      </p:to>
                                    </p:set>
                                    <p:animEffect transition="in" filter="wipe(down)">
                                      <p:cBhvr>
                                        <p:cTn id="70" dur="500"/>
                                        <p:tgtEl>
                                          <p:spTgt spid="126"/>
                                        </p:tgtEl>
                                      </p:cBhvr>
                                    </p:animEffect>
                                  </p:childTnLst>
                                </p:cTn>
                              </p:par>
                            </p:childTnLst>
                          </p:cTn>
                        </p:par>
                        <p:par>
                          <p:cTn id="71" fill="hold">
                            <p:stCondLst>
                              <p:cond delay="6850"/>
                            </p:stCondLst>
                            <p:childTnLst>
                              <p:par>
                                <p:cTn id="72" presetID="49" presetClass="entr" presetSubtype="0" decel="100000" fill="hold" grpId="0" nodeType="afterEffect">
                                  <p:stCondLst>
                                    <p:cond delay="0"/>
                                  </p:stCondLst>
                                  <p:childTnLst>
                                    <p:set>
                                      <p:cBhvr>
                                        <p:cTn id="73" dur="1" fill="hold">
                                          <p:stCondLst>
                                            <p:cond delay="0"/>
                                          </p:stCondLst>
                                        </p:cTn>
                                        <p:tgtEl>
                                          <p:spTgt spid="119"/>
                                        </p:tgtEl>
                                        <p:attrNameLst>
                                          <p:attrName>style.visibility</p:attrName>
                                        </p:attrNameLst>
                                      </p:cBhvr>
                                      <p:to>
                                        <p:strVal val="visible"/>
                                      </p:to>
                                    </p:set>
                                    <p:anim calcmode="lin" valueType="num">
                                      <p:cBhvr>
                                        <p:cTn id="74" dur="500" fill="hold"/>
                                        <p:tgtEl>
                                          <p:spTgt spid="119"/>
                                        </p:tgtEl>
                                        <p:attrNameLst>
                                          <p:attrName>ppt_w</p:attrName>
                                        </p:attrNameLst>
                                      </p:cBhvr>
                                      <p:tavLst>
                                        <p:tav tm="0">
                                          <p:val>
                                            <p:fltVal val="0"/>
                                          </p:val>
                                        </p:tav>
                                        <p:tav tm="100000">
                                          <p:val>
                                            <p:strVal val="#ppt_w"/>
                                          </p:val>
                                        </p:tav>
                                      </p:tavLst>
                                    </p:anim>
                                    <p:anim calcmode="lin" valueType="num">
                                      <p:cBhvr>
                                        <p:cTn id="75" dur="500" fill="hold"/>
                                        <p:tgtEl>
                                          <p:spTgt spid="119"/>
                                        </p:tgtEl>
                                        <p:attrNameLst>
                                          <p:attrName>ppt_h</p:attrName>
                                        </p:attrNameLst>
                                      </p:cBhvr>
                                      <p:tavLst>
                                        <p:tav tm="0">
                                          <p:val>
                                            <p:fltVal val="0"/>
                                          </p:val>
                                        </p:tav>
                                        <p:tav tm="100000">
                                          <p:val>
                                            <p:strVal val="#ppt_h"/>
                                          </p:val>
                                        </p:tav>
                                      </p:tavLst>
                                    </p:anim>
                                    <p:anim calcmode="lin" valueType="num">
                                      <p:cBhvr>
                                        <p:cTn id="76" dur="500" fill="hold"/>
                                        <p:tgtEl>
                                          <p:spTgt spid="119"/>
                                        </p:tgtEl>
                                        <p:attrNameLst>
                                          <p:attrName>style.rotation</p:attrName>
                                        </p:attrNameLst>
                                      </p:cBhvr>
                                      <p:tavLst>
                                        <p:tav tm="0">
                                          <p:val>
                                            <p:fltVal val="360"/>
                                          </p:val>
                                        </p:tav>
                                        <p:tav tm="100000">
                                          <p:val>
                                            <p:fltVal val="0"/>
                                          </p:val>
                                        </p:tav>
                                      </p:tavLst>
                                    </p:anim>
                                    <p:animEffect transition="in" filter="fade">
                                      <p:cBhvr>
                                        <p:cTn id="77" dur="500"/>
                                        <p:tgtEl>
                                          <p:spTgt spid="119"/>
                                        </p:tgtEl>
                                      </p:cBhvr>
                                    </p:animEffect>
                                  </p:childTnLst>
                                </p:cTn>
                              </p:par>
                            </p:childTnLst>
                          </p:cTn>
                        </p:par>
                        <p:par>
                          <p:cTn id="78" fill="hold">
                            <p:stCondLst>
                              <p:cond delay="7350"/>
                            </p:stCondLst>
                            <p:childTnLst>
                              <p:par>
                                <p:cTn id="79" presetID="2" presetClass="entr" presetSubtype="2" fill="hold" grpId="0" nodeType="afterEffect">
                                  <p:stCondLst>
                                    <p:cond delay="0"/>
                                  </p:stCondLst>
                                  <p:childTnLst>
                                    <p:set>
                                      <p:cBhvr>
                                        <p:cTn id="80" dur="1" fill="hold">
                                          <p:stCondLst>
                                            <p:cond delay="0"/>
                                          </p:stCondLst>
                                        </p:cTn>
                                        <p:tgtEl>
                                          <p:spTgt spid="120"/>
                                        </p:tgtEl>
                                        <p:attrNameLst>
                                          <p:attrName>style.visibility</p:attrName>
                                        </p:attrNameLst>
                                      </p:cBhvr>
                                      <p:to>
                                        <p:strVal val="visible"/>
                                      </p:to>
                                    </p:set>
                                    <p:anim calcmode="lin" valueType="num">
                                      <p:cBhvr additive="base">
                                        <p:cTn id="81" dur="500" fill="hold"/>
                                        <p:tgtEl>
                                          <p:spTgt spid="120"/>
                                        </p:tgtEl>
                                        <p:attrNameLst>
                                          <p:attrName>ppt_x</p:attrName>
                                        </p:attrNameLst>
                                      </p:cBhvr>
                                      <p:tavLst>
                                        <p:tav tm="0">
                                          <p:val>
                                            <p:strVal val="1+#ppt_w/2"/>
                                          </p:val>
                                        </p:tav>
                                        <p:tav tm="100000">
                                          <p:val>
                                            <p:strVal val="#ppt_x"/>
                                          </p:val>
                                        </p:tav>
                                      </p:tavLst>
                                    </p:anim>
                                    <p:anim calcmode="lin" valueType="num">
                                      <p:cBhvr additive="base">
                                        <p:cTn id="82" dur="500" fill="hold"/>
                                        <p:tgtEl>
                                          <p:spTgt spid="120"/>
                                        </p:tgtEl>
                                        <p:attrNameLst>
                                          <p:attrName>ppt_y</p:attrName>
                                        </p:attrNameLst>
                                      </p:cBhvr>
                                      <p:tavLst>
                                        <p:tav tm="0">
                                          <p:val>
                                            <p:strVal val="#ppt_y"/>
                                          </p:val>
                                        </p:tav>
                                        <p:tav tm="100000">
                                          <p:val>
                                            <p:strVal val="#ppt_y"/>
                                          </p:val>
                                        </p:tav>
                                      </p:tavLst>
                                    </p:anim>
                                  </p:childTnLst>
                                </p:cTn>
                              </p:par>
                            </p:childTnLst>
                          </p:cTn>
                        </p:par>
                        <p:par>
                          <p:cTn id="83" fill="hold">
                            <p:stCondLst>
                              <p:cond delay="7850"/>
                            </p:stCondLst>
                            <p:childTnLst>
                              <p:par>
                                <p:cTn id="84" presetID="16" presetClass="entr" presetSubtype="21" fill="hold" grpId="0" nodeType="afterEffect">
                                  <p:stCondLst>
                                    <p:cond delay="0"/>
                                  </p:stCondLst>
                                  <p:childTnLst>
                                    <p:set>
                                      <p:cBhvr>
                                        <p:cTn id="85" dur="1" fill="hold">
                                          <p:stCondLst>
                                            <p:cond delay="0"/>
                                          </p:stCondLst>
                                        </p:cTn>
                                        <p:tgtEl>
                                          <p:spTgt spid="121"/>
                                        </p:tgtEl>
                                        <p:attrNameLst>
                                          <p:attrName>style.visibility</p:attrName>
                                        </p:attrNameLst>
                                      </p:cBhvr>
                                      <p:to>
                                        <p:strVal val="visible"/>
                                      </p:to>
                                    </p:set>
                                    <p:animEffect transition="in" filter="barn(inVertical)">
                                      <p:cBhvr>
                                        <p:cTn id="86" dur="500"/>
                                        <p:tgtEl>
                                          <p:spTgt spid="121"/>
                                        </p:tgtEl>
                                      </p:cBhvr>
                                    </p:animEffect>
                                  </p:childTnLst>
                                </p:cTn>
                              </p:par>
                            </p:childTnLst>
                          </p:cTn>
                        </p:par>
                        <p:par>
                          <p:cTn id="87" fill="hold">
                            <p:stCondLst>
                              <p:cond delay="8350"/>
                            </p:stCondLst>
                            <p:childTnLst>
                              <p:par>
                                <p:cTn id="88" presetID="22" presetClass="entr" presetSubtype="4" fill="hold" grpId="0" nodeType="after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6" grpId="0" animBg="1"/>
      <p:bldP spid="117" grpId="0"/>
      <p:bldP spid="118" grpId="0"/>
      <p:bldP spid="119" grpId="0" animBg="1"/>
      <p:bldP spid="120" grpId="0" animBg="1"/>
      <p:bldP spid="121" grpId="0"/>
      <p:bldP spid="125" grpId="0"/>
      <p:bldP spid="126" grpId="0"/>
      <p:bldP spid="127" grpId="0"/>
      <p:bldP spid="15" grpId="0" animBg="1"/>
      <p:bldP spid="16" grpId="0"/>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889598" y="1821772"/>
            <a:ext cx="3701553" cy="4344326"/>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5" name="AutoShape 12"/>
          <p:cNvSpPr>
            <a:spLocks noChangeArrowheads="1"/>
          </p:cNvSpPr>
          <p:nvPr/>
        </p:nvSpPr>
        <p:spPr bwMode="auto">
          <a:xfrm>
            <a:off x="1889598" y="1426623"/>
            <a:ext cx="3701553" cy="790298"/>
          </a:xfrm>
          <a:prstGeom prst="homePlate">
            <a:avLst>
              <a:gd name="adj" fmla="val 63872"/>
            </a:avLst>
          </a:prstGeom>
          <a:solidFill>
            <a:srgbClr val="005DA2"/>
          </a:solidFill>
          <a:ln w="9525">
            <a:noFill/>
            <a:miter lim="800000"/>
          </a:ln>
        </p:spPr>
        <p:txBody>
          <a:bodyPr wrap="none" lIns="91472" tIns="45736" rIns="91472" bIns="45736"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添加文字</a:t>
            </a:r>
          </a:p>
        </p:txBody>
      </p:sp>
      <p:sp>
        <p:nvSpPr>
          <p:cNvPr id="6" name="TextBox 5"/>
          <p:cNvSpPr txBox="1"/>
          <p:nvPr/>
        </p:nvSpPr>
        <p:spPr>
          <a:xfrm>
            <a:off x="2033614" y="2492840"/>
            <a:ext cx="3557537" cy="3293972"/>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7" name="矩形 6"/>
          <p:cNvSpPr/>
          <p:nvPr/>
        </p:nvSpPr>
        <p:spPr>
          <a:xfrm>
            <a:off x="6282086" y="1821772"/>
            <a:ext cx="3701553" cy="4344326"/>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8" name="AutoShape 12"/>
          <p:cNvSpPr>
            <a:spLocks noChangeArrowheads="1"/>
          </p:cNvSpPr>
          <p:nvPr/>
        </p:nvSpPr>
        <p:spPr bwMode="auto">
          <a:xfrm flipH="1">
            <a:off x="6282086" y="1426623"/>
            <a:ext cx="3701553" cy="790298"/>
          </a:xfrm>
          <a:prstGeom prst="homePlate">
            <a:avLst>
              <a:gd name="adj" fmla="val 63872"/>
            </a:avLst>
          </a:prstGeom>
          <a:solidFill>
            <a:srgbClr val="70BDD2"/>
          </a:solidFill>
          <a:ln w="9525">
            <a:noFill/>
            <a:miter lim="800000"/>
          </a:ln>
        </p:spPr>
        <p:txBody>
          <a:bodyPr wrap="none" lIns="91472" tIns="45736" rIns="91472" bIns="45736"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添加文字</a:t>
            </a:r>
          </a:p>
        </p:txBody>
      </p:sp>
      <p:sp>
        <p:nvSpPr>
          <p:cNvPr id="9" name="TextBox 8"/>
          <p:cNvSpPr txBox="1"/>
          <p:nvPr/>
        </p:nvSpPr>
        <p:spPr>
          <a:xfrm>
            <a:off x="6426102" y="2492840"/>
            <a:ext cx="3557537" cy="3293972"/>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1"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0" name="五边形 9"/>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3" name="矩形 12"/>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2850"/>
                            </p:stCondLst>
                            <p:childTnLst>
                              <p:par>
                                <p:cTn id="33" presetID="22" presetClass="entr" presetSubtype="1"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335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6"/>
                                        </p:tgtEl>
                                        <p:attrNameLst>
                                          <p:attrName>style.visibility</p:attrName>
                                        </p:attrNameLst>
                                      </p:cBhvr>
                                      <p:to>
                                        <p:strVal val="visible"/>
                                      </p:to>
                                    </p:set>
                                    <p:animEffect transition="in" filter="wipe(left)">
                                      <p:cBhvr>
                                        <p:cTn id="39" dur="100"/>
                                        <p:tgtEl>
                                          <p:spTgt spid="6"/>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6"/>
                                        </p:tgtEl>
                                      </p:cBhvr>
                                      <p:to x="80000" y="100000"/>
                                    </p:animScale>
                                    <p:anim by="(#ppt_w*0.10)" calcmode="lin" valueType="num">
                                      <p:cBhvr>
                                        <p:cTn id="42" dur="50" autoRev="1" fill="hold">
                                          <p:stCondLst>
                                            <p:cond delay="0"/>
                                          </p:stCondLst>
                                        </p:cTn>
                                        <p:tgtEl>
                                          <p:spTgt spid="6"/>
                                        </p:tgtEl>
                                        <p:attrNameLst>
                                          <p:attrName>ppt_x</p:attrName>
                                        </p:attrNameLst>
                                      </p:cBhvr>
                                    </p:anim>
                                    <p:anim by="(-#ppt_w*0.10)" calcmode="lin" valueType="num">
                                      <p:cBhvr>
                                        <p:cTn id="43" dur="50" autoRev="1" fill="hold">
                                          <p:stCondLst>
                                            <p:cond delay="0"/>
                                          </p:stCondLst>
                                        </p:cTn>
                                        <p:tgtEl>
                                          <p:spTgt spid="6"/>
                                        </p:tgtEl>
                                        <p:attrNameLst>
                                          <p:attrName>ppt_y</p:attrName>
                                        </p:attrNameLst>
                                      </p:cBhvr>
                                    </p:anim>
                                    <p:animRot by="-480000">
                                      <p:cBhvr>
                                        <p:cTn id="44" dur="50" autoRev="1" fill="hold">
                                          <p:stCondLst>
                                            <p:cond delay="0"/>
                                          </p:stCondLst>
                                        </p:cTn>
                                        <p:tgtEl>
                                          <p:spTgt spid="6"/>
                                        </p:tgtEl>
                                        <p:attrNameLst>
                                          <p:attrName>r</p:attrName>
                                        </p:attrNameLst>
                                      </p:cBhvr>
                                    </p:animRot>
                                  </p:childTnLst>
                                </p:cTn>
                              </p:par>
                            </p:childTnLst>
                          </p:cTn>
                        </p:par>
                        <p:par>
                          <p:cTn id="45" fill="hold">
                            <p:stCondLst>
                              <p:cond delay="8100"/>
                            </p:stCondLst>
                            <p:childTnLst>
                              <p:par>
                                <p:cTn id="46" presetID="2" presetClass="entr" presetSubtype="2"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1+#ppt_w/2"/>
                                          </p:val>
                                        </p:tav>
                                        <p:tav tm="100000">
                                          <p:val>
                                            <p:strVal val="#ppt_x"/>
                                          </p:val>
                                        </p:tav>
                                      </p:tavLst>
                                    </p:anim>
                                    <p:anim calcmode="lin" valueType="num">
                                      <p:cBhvr additive="base">
                                        <p:cTn id="49" dur="500" fill="hold"/>
                                        <p:tgtEl>
                                          <p:spTgt spid="8"/>
                                        </p:tgtEl>
                                        <p:attrNameLst>
                                          <p:attrName>ppt_y</p:attrName>
                                        </p:attrNameLst>
                                      </p:cBhvr>
                                      <p:tavLst>
                                        <p:tav tm="0">
                                          <p:val>
                                            <p:strVal val="#ppt_y"/>
                                          </p:val>
                                        </p:tav>
                                        <p:tav tm="100000">
                                          <p:val>
                                            <p:strVal val="#ppt_y"/>
                                          </p:val>
                                        </p:tav>
                                      </p:tavLst>
                                    </p:anim>
                                  </p:childTnLst>
                                </p:cTn>
                              </p:par>
                            </p:childTnLst>
                          </p:cTn>
                        </p:par>
                        <p:par>
                          <p:cTn id="50" fill="hold">
                            <p:stCondLst>
                              <p:cond delay="8600"/>
                            </p:stCondLst>
                            <p:childTnLst>
                              <p:par>
                                <p:cTn id="51" presetID="22" presetClass="entr" presetSubtype="1"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up)">
                                      <p:cBhvr>
                                        <p:cTn id="53" dur="500"/>
                                        <p:tgtEl>
                                          <p:spTgt spid="7"/>
                                        </p:tgtEl>
                                      </p:cBhvr>
                                    </p:animEffect>
                                  </p:childTnLst>
                                </p:cTn>
                              </p:par>
                            </p:childTnLst>
                          </p:cTn>
                        </p:par>
                        <p:par>
                          <p:cTn id="54" fill="hold">
                            <p:stCondLst>
                              <p:cond delay="910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9"/>
                                        </p:tgtEl>
                                        <p:attrNameLst>
                                          <p:attrName>style.visibility</p:attrName>
                                        </p:attrNameLst>
                                      </p:cBhvr>
                                      <p:to>
                                        <p:strVal val="visible"/>
                                      </p:to>
                                    </p:set>
                                    <p:animEffect transition="in" filter="wipe(left)">
                                      <p:cBhvr>
                                        <p:cTn id="57" dur="100"/>
                                        <p:tgtEl>
                                          <p:spTgt spid="9"/>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9"/>
                                        </p:tgtEl>
                                      </p:cBhvr>
                                      <p:to x="80000" y="100000"/>
                                    </p:animScale>
                                    <p:anim by="(#ppt_w*0.10)" calcmode="lin" valueType="num">
                                      <p:cBhvr>
                                        <p:cTn id="60" dur="50" autoRev="1" fill="hold">
                                          <p:stCondLst>
                                            <p:cond delay="0"/>
                                          </p:stCondLst>
                                        </p:cTn>
                                        <p:tgtEl>
                                          <p:spTgt spid="9"/>
                                        </p:tgtEl>
                                        <p:attrNameLst>
                                          <p:attrName>ppt_x</p:attrName>
                                        </p:attrNameLst>
                                      </p:cBhvr>
                                    </p:anim>
                                    <p:anim by="(-#ppt_w*0.10)" calcmode="lin" valueType="num">
                                      <p:cBhvr>
                                        <p:cTn id="61" dur="50" autoRev="1" fill="hold">
                                          <p:stCondLst>
                                            <p:cond delay="0"/>
                                          </p:stCondLst>
                                        </p:cTn>
                                        <p:tgtEl>
                                          <p:spTgt spid="9"/>
                                        </p:tgtEl>
                                        <p:attrNameLst>
                                          <p:attrName>ppt_y</p:attrName>
                                        </p:attrNameLst>
                                      </p:cBhvr>
                                    </p:anim>
                                    <p:animRot by="-480000">
                                      <p:cBhvr>
                                        <p:cTn id="62" dur="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6" grpId="1"/>
      <p:bldP spid="7" grpId="0" animBg="1"/>
      <p:bldP spid="8" grpId="0" animBg="1"/>
      <p:bldP spid="9" grpId="0"/>
      <p:bldP spid="9" grpId="1"/>
      <p:bldP spid="11" grpId="0"/>
      <p:bldP spid="10"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Freeform 7"/>
          <p:cNvSpPr/>
          <p:nvPr/>
        </p:nvSpPr>
        <p:spPr bwMode="auto">
          <a:xfrm rot="18900000">
            <a:off x="7261473" y="1697725"/>
            <a:ext cx="1745851"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42" name="Freeform 6"/>
          <p:cNvSpPr/>
          <p:nvPr/>
        </p:nvSpPr>
        <p:spPr bwMode="auto">
          <a:xfrm rot="18900000">
            <a:off x="7912379" y="2962757"/>
            <a:ext cx="1748962"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43" name="Freeform 5"/>
          <p:cNvSpPr/>
          <p:nvPr/>
        </p:nvSpPr>
        <p:spPr bwMode="auto">
          <a:xfrm rot="18900000">
            <a:off x="6650824" y="3616744"/>
            <a:ext cx="1745851"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44" name="Freeform 8"/>
          <p:cNvSpPr/>
          <p:nvPr/>
        </p:nvSpPr>
        <p:spPr bwMode="auto">
          <a:xfrm rot="18900000">
            <a:off x="5998364" y="2351709"/>
            <a:ext cx="1745851"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cxnSp>
        <p:nvCxnSpPr>
          <p:cNvPr id="45" name="직선 연결선 250"/>
          <p:cNvCxnSpPr/>
          <p:nvPr/>
        </p:nvCxnSpPr>
        <p:spPr>
          <a:xfrm>
            <a:off x="5636785" y="2892165"/>
            <a:ext cx="326230"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6" name="직선 연결선 250"/>
          <p:cNvCxnSpPr/>
          <p:nvPr/>
        </p:nvCxnSpPr>
        <p:spPr>
          <a:xfrm>
            <a:off x="5708318" y="5160322"/>
            <a:ext cx="1191577"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7" name="직선 연결선 250"/>
          <p:cNvCxnSpPr/>
          <p:nvPr/>
        </p:nvCxnSpPr>
        <p:spPr>
          <a:xfrm flipH="1">
            <a:off x="8709179" y="1922639"/>
            <a:ext cx="142583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8" name="직선 연결선 250"/>
          <p:cNvCxnSpPr/>
          <p:nvPr/>
        </p:nvCxnSpPr>
        <p:spPr>
          <a:xfrm flipH="1">
            <a:off x="9681678" y="4194100"/>
            <a:ext cx="45333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49" name="Text Placeholder 8"/>
          <p:cNvSpPr txBox="1"/>
          <p:nvPr/>
        </p:nvSpPr>
        <p:spPr>
          <a:xfrm>
            <a:off x="482237" y="2319646"/>
            <a:ext cx="3099874" cy="3405900"/>
          </a:xfrm>
          <a:prstGeom prst="rect">
            <a:avLst/>
          </a:prstGeom>
        </p:spPr>
        <p:txBody>
          <a:bodyPr vert="horz"/>
          <a:lstStyle>
            <a:lvl1pPr marL="0" indent="0" algn="l" defTabSz="457200" rtl="0" eaLnBrk="1" latinLnBrk="0" hangingPunct="1">
              <a:lnSpc>
                <a:spcPct val="120000"/>
              </a:lnSpc>
              <a:spcBef>
                <a:spcPct val="20000"/>
              </a:spcBef>
              <a:buFont typeface="Arial" panose="020B060402020209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altLang="zh-CN" sz="1600" dirty="0">
              <a:solidFill>
                <a:srgbClr val="414455"/>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altLang="zh-CN" sz="1600" dirty="0">
              <a:solidFill>
                <a:srgbClr val="414455"/>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altLang="zh-CN" sz="1600" dirty="0">
              <a:solidFill>
                <a:srgbClr val="414455"/>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sz="1600" dirty="0">
              <a:solidFill>
                <a:srgbClr val="414455"/>
              </a:solidFill>
              <a:latin typeface="微软雅黑" panose="020B0503020204020204" pitchFamily="34" charset="-122"/>
              <a:ea typeface="微软雅黑" panose="020B0503020204020204" pitchFamily="34" charset="-122"/>
            </a:endParaRPr>
          </a:p>
        </p:txBody>
      </p:sp>
      <p:cxnSp>
        <p:nvCxnSpPr>
          <p:cNvPr id="50" name="Straight Connector 59"/>
          <p:cNvCxnSpPr/>
          <p:nvPr/>
        </p:nvCxnSpPr>
        <p:spPr>
          <a:xfrm flipV="1">
            <a:off x="4003226" y="1610673"/>
            <a:ext cx="0" cy="4483417"/>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51" name="矩形 10"/>
          <p:cNvSpPr>
            <a:spLocks noChangeArrowheads="1"/>
          </p:cNvSpPr>
          <p:nvPr/>
        </p:nvSpPr>
        <p:spPr bwMode="auto">
          <a:xfrm>
            <a:off x="4343658" y="2649878"/>
            <a:ext cx="1107996" cy="646331"/>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p>
        </p:txBody>
      </p:sp>
      <p:sp>
        <p:nvSpPr>
          <p:cNvPr id="52" name="矩形 10"/>
          <p:cNvSpPr>
            <a:spLocks noChangeArrowheads="1"/>
          </p:cNvSpPr>
          <p:nvPr/>
        </p:nvSpPr>
        <p:spPr bwMode="auto">
          <a:xfrm>
            <a:off x="10288643" y="1666730"/>
            <a:ext cx="1107996" cy="646331"/>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p>
        </p:txBody>
      </p:sp>
      <p:sp>
        <p:nvSpPr>
          <p:cNvPr id="53" name="矩形 10"/>
          <p:cNvSpPr>
            <a:spLocks noChangeArrowheads="1"/>
          </p:cNvSpPr>
          <p:nvPr/>
        </p:nvSpPr>
        <p:spPr bwMode="auto">
          <a:xfrm>
            <a:off x="4420291" y="4795150"/>
            <a:ext cx="1107996" cy="646331"/>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p>
        </p:txBody>
      </p:sp>
      <p:sp>
        <p:nvSpPr>
          <p:cNvPr id="54" name="矩形 10"/>
          <p:cNvSpPr>
            <a:spLocks noChangeArrowheads="1"/>
          </p:cNvSpPr>
          <p:nvPr/>
        </p:nvSpPr>
        <p:spPr bwMode="auto">
          <a:xfrm>
            <a:off x="10356344" y="3935713"/>
            <a:ext cx="1107996" cy="646331"/>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p>
        </p:txBody>
      </p:sp>
      <p:sp>
        <p:nvSpPr>
          <p:cNvPr id="17"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7"/>
                                        </p:tgtEl>
                                        <p:attrNameLst>
                                          <p:attrName>ppt_y</p:attrName>
                                        </p:attrNameLst>
                                      </p:cBhvr>
                                      <p:tavLst>
                                        <p:tav tm="0">
                                          <p:val>
                                            <p:strVal val="#ppt_y"/>
                                          </p:val>
                                        </p:tav>
                                        <p:tav tm="100000">
                                          <p:val>
                                            <p:strVal val="#ppt_y"/>
                                          </p:val>
                                        </p:tav>
                                      </p:tavLst>
                                    </p:anim>
                                    <p:anim calcmode="lin" valueType="num">
                                      <p:cBhvr>
                                        <p:cTn id="1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7"/>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49" presetClass="entr" presetSubtype="0" decel="100000"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p:cTn id="30" dur="500" fill="hold"/>
                                        <p:tgtEl>
                                          <p:spTgt spid="41"/>
                                        </p:tgtEl>
                                        <p:attrNameLst>
                                          <p:attrName>ppt_w</p:attrName>
                                        </p:attrNameLst>
                                      </p:cBhvr>
                                      <p:tavLst>
                                        <p:tav tm="0">
                                          <p:val>
                                            <p:fltVal val="0"/>
                                          </p:val>
                                        </p:tav>
                                        <p:tav tm="100000">
                                          <p:val>
                                            <p:strVal val="#ppt_w"/>
                                          </p:val>
                                        </p:tav>
                                      </p:tavLst>
                                    </p:anim>
                                    <p:anim calcmode="lin" valueType="num">
                                      <p:cBhvr>
                                        <p:cTn id="31" dur="500" fill="hold"/>
                                        <p:tgtEl>
                                          <p:spTgt spid="41"/>
                                        </p:tgtEl>
                                        <p:attrNameLst>
                                          <p:attrName>ppt_h</p:attrName>
                                        </p:attrNameLst>
                                      </p:cBhvr>
                                      <p:tavLst>
                                        <p:tav tm="0">
                                          <p:val>
                                            <p:fltVal val="0"/>
                                          </p:val>
                                        </p:tav>
                                        <p:tav tm="100000">
                                          <p:val>
                                            <p:strVal val="#ppt_h"/>
                                          </p:val>
                                        </p:tav>
                                      </p:tavLst>
                                    </p:anim>
                                    <p:anim calcmode="lin" valueType="num">
                                      <p:cBhvr>
                                        <p:cTn id="32" dur="500" fill="hold"/>
                                        <p:tgtEl>
                                          <p:spTgt spid="41"/>
                                        </p:tgtEl>
                                        <p:attrNameLst>
                                          <p:attrName>style.rotation</p:attrName>
                                        </p:attrNameLst>
                                      </p:cBhvr>
                                      <p:tavLst>
                                        <p:tav tm="0">
                                          <p:val>
                                            <p:fltVal val="360"/>
                                          </p:val>
                                        </p:tav>
                                        <p:tav tm="100000">
                                          <p:val>
                                            <p:fltVal val="0"/>
                                          </p:val>
                                        </p:tav>
                                      </p:tavLst>
                                    </p:anim>
                                    <p:animEffect transition="in" filter="fade">
                                      <p:cBhvr>
                                        <p:cTn id="33" dur="500"/>
                                        <p:tgtEl>
                                          <p:spTgt spid="41"/>
                                        </p:tgtEl>
                                      </p:cBhvr>
                                    </p:animEffect>
                                  </p:childTnLst>
                                </p:cTn>
                              </p:par>
                            </p:childTnLst>
                          </p:cTn>
                        </p:par>
                        <p:par>
                          <p:cTn id="34" fill="hold">
                            <p:stCondLst>
                              <p:cond delay="2850"/>
                            </p:stCondLst>
                            <p:childTnLst>
                              <p:par>
                                <p:cTn id="35" presetID="22" presetClass="entr" presetSubtype="8"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par>
                          <p:cTn id="38" fill="hold">
                            <p:stCondLst>
                              <p:cond delay="3350"/>
                            </p:stCondLst>
                            <p:childTnLst>
                              <p:par>
                                <p:cTn id="39" presetID="22" presetClass="entr" presetSubtype="4"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par>
                          <p:cTn id="42" fill="hold">
                            <p:stCondLst>
                              <p:cond delay="3850"/>
                            </p:stCondLst>
                            <p:childTnLst>
                              <p:par>
                                <p:cTn id="43" presetID="49" presetClass="entr" presetSubtype="0" decel="10000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 calcmode="lin" valueType="num">
                                      <p:cBhvr>
                                        <p:cTn id="47" dur="500" fill="hold"/>
                                        <p:tgtEl>
                                          <p:spTgt spid="44"/>
                                        </p:tgtEl>
                                        <p:attrNameLst>
                                          <p:attrName>style.rotation</p:attrName>
                                        </p:attrNameLst>
                                      </p:cBhvr>
                                      <p:tavLst>
                                        <p:tav tm="0">
                                          <p:val>
                                            <p:fltVal val="360"/>
                                          </p:val>
                                        </p:tav>
                                        <p:tav tm="100000">
                                          <p:val>
                                            <p:fltVal val="0"/>
                                          </p:val>
                                        </p:tav>
                                      </p:tavLst>
                                    </p:anim>
                                    <p:animEffect transition="in" filter="fade">
                                      <p:cBhvr>
                                        <p:cTn id="48" dur="500"/>
                                        <p:tgtEl>
                                          <p:spTgt spid="44"/>
                                        </p:tgtEl>
                                      </p:cBhvr>
                                    </p:animEffect>
                                  </p:childTnLst>
                                </p:cTn>
                              </p:par>
                            </p:childTnLst>
                          </p:cTn>
                        </p:par>
                        <p:par>
                          <p:cTn id="49" fill="hold">
                            <p:stCondLst>
                              <p:cond delay="4350"/>
                            </p:stCondLst>
                            <p:childTnLst>
                              <p:par>
                                <p:cTn id="50" presetID="22" presetClass="entr" presetSubtype="2"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right)">
                                      <p:cBhvr>
                                        <p:cTn id="52" dur="500"/>
                                        <p:tgtEl>
                                          <p:spTgt spid="45"/>
                                        </p:tgtEl>
                                      </p:cBhvr>
                                    </p:animEffect>
                                  </p:childTnLst>
                                </p:cTn>
                              </p:par>
                            </p:childTnLst>
                          </p:cTn>
                        </p:par>
                        <p:par>
                          <p:cTn id="53" fill="hold">
                            <p:stCondLst>
                              <p:cond delay="4850"/>
                            </p:stCondLst>
                            <p:childTnLst>
                              <p:par>
                                <p:cTn id="54" presetID="22" presetClass="entr" presetSubtype="8" fill="hold" grpId="0" nodeType="after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left)">
                                      <p:cBhvr>
                                        <p:cTn id="56" dur="500"/>
                                        <p:tgtEl>
                                          <p:spTgt spid="51"/>
                                        </p:tgtEl>
                                      </p:cBhvr>
                                    </p:animEffect>
                                  </p:childTnLst>
                                </p:cTn>
                              </p:par>
                            </p:childTnLst>
                          </p:cTn>
                        </p:par>
                        <p:par>
                          <p:cTn id="57" fill="hold">
                            <p:stCondLst>
                              <p:cond delay="5350"/>
                            </p:stCondLst>
                            <p:childTnLst>
                              <p:par>
                                <p:cTn id="58" presetID="49" presetClass="entr" presetSubtype="0" decel="100000"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 calcmode="lin" valueType="num">
                                      <p:cBhvr>
                                        <p:cTn id="60" dur="500" fill="hold"/>
                                        <p:tgtEl>
                                          <p:spTgt spid="43"/>
                                        </p:tgtEl>
                                        <p:attrNameLst>
                                          <p:attrName>ppt_w</p:attrName>
                                        </p:attrNameLst>
                                      </p:cBhvr>
                                      <p:tavLst>
                                        <p:tav tm="0">
                                          <p:val>
                                            <p:fltVal val="0"/>
                                          </p:val>
                                        </p:tav>
                                        <p:tav tm="100000">
                                          <p:val>
                                            <p:strVal val="#ppt_w"/>
                                          </p:val>
                                        </p:tav>
                                      </p:tavLst>
                                    </p:anim>
                                    <p:anim calcmode="lin" valueType="num">
                                      <p:cBhvr>
                                        <p:cTn id="61" dur="500" fill="hold"/>
                                        <p:tgtEl>
                                          <p:spTgt spid="43"/>
                                        </p:tgtEl>
                                        <p:attrNameLst>
                                          <p:attrName>ppt_h</p:attrName>
                                        </p:attrNameLst>
                                      </p:cBhvr>
                                      <p:tavLst>
                                        <p:tav tm="0">
                                          <p:val>
                                            <p:fltVal val="0"/>
                                          </p:val>
                                        </p:tav>
                                        <p:tav tm="100000">
                                          <p:val>
                                            <p:strVal val="#ppt_h"/>
                                          </p:val>
                                        </p:tav>
                                      </p:tavLst>
                                    </p:anim>
                                    <p:anim calcmode="lin" valueType="num">
                                      <p:cBhvr>
                                        <p:cTn id="62" dur="500" fill="hold"/>
                                        <p:tgtEl>
                                          <p:spTgt spid="43"/>
                                        </p:tgtEl>
                                        <p:attrNameLst>
                                          <p:attrName>style.rotation</p:attrName>
                                        </p:attrNameLst>
                                      </p:cBhvr>
                                      <p:tavLst>
                                        <p:tav tm="0">
                                          <p:val>
                                            <p:fltVal val="360"/>
                                          </p:val>
                                        </p:tav>
                                        <p:tav tm="100000">
                                          <p:val>
                                            <p:fltVal val="0"/>
                                          </p:val>
                                        </p:tav>
                                      </p:tavLst>
                                    </p:anim>
                                    <p:animEffect transition="in" filter="fade">
                                      <p:cBhvr>
                                        <p:cTn id="63" dur="500"/>
                                        <p:tgtEl>
                                          <p:spTgt spid="43"/>
                                        </p:tgtEl>
                                      </p:cBhvr>
                                    </p:animEffect>
                                  </p:childTnLst>
                                </p:cTn>
                              </p:par>
                            </p:childTnLst>
                          </p:cTn>
                        </p:par>
                        <p:par>
                          <p:cTn id="64" fill="hold">
                            <p:stCondLst>
                              <p:cond delay="5850"/>
                            </p:stCondLst>
                            <p:childTnLst>
                              <p:par>
                                <p:cTn id="65" presetID="22" presetClass="entr" presetSubtype="2"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right)">
                                      <p:cBhvr>
                                        <p:cTn id="67" dur="500"/>
                                        <p:tgtEl>
                                          <p:spTgt spid="46"/>
                                        </p:tgtEl>
                                      </p:cBhvr>
                                    </p:animEffect>
                                  </p:childTnLst>
                                </p:cTn>
                              </p:par>
                            </p:childTnLst>
                          </p:cTn>
                        </p:par>
                        <p:par>
                          <p:cTn id="68" fill="hold">
                            <p:stCondLst>
                              <p:cond delay="6350"/>
                            </p:stCondLst>
                            <p:childTnLst>
                              <p:par>
                                <p:cTn id="69" presetID="22" presetClass="entr" presetSubtype="4"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down)">
                                      <p:cBhvr>
                                        <p:cTn id="71" dur="500"/>
                                        <p:tgtEl>
                                          <p:spTgt spid="53"/>
                                        </p:tgtEl>
                                      </p:cBhvr>
                                    </p:animEffect>
                                  </p:childTnLst>
                                </p:cTn>
                              </p:par>
                            </p:childTnLst>
                          </p:cTn>
                        </p:par>
                        <p:par>
                          <p:cTn id="72" fill="hold">
                            <p:stCondLst>
                              <p:cond delay="6850"/>
                            </p:stCondLst>
                            <p:childTnLst>
                              <p:par>
                                <p:cTn id="73" presetID="49" presetClass="entr" presetSubtype="0" decel="100000"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p:cTn id="75" dur="500" fill="hold"/>
                                        <p:tgtEl>
                                          <p:spTgt spid="42"/>
                                        </p:tgtEl>
                                        <p:attrNameLst>
                                          <p:attrName>ppt_w</p:attrName>
                                        </p:attrNameLst>
                                      </p:cBhvr>
                                      <p:tavLst>
                                        <p:tav tm="0">
                                          <p:val>
                                            <p:fltVal val="0"/>
                                          </p:val>
                                        </p:tav>
                                        <p:tav tm="100000">
                                          <p:val>
                                            <p:strVal val="#ppt_w"/>
                                          </p:val>
                                        </p:tav>
                                      </p:tavLst>
                                    </p:anim>
                                    <p:anim calcmode="lin" valueType="num">
                                      <p:cBhvr>
                                        <p:cTn id="76" dur="500" fill="hold"/>
                                        <p:tgtEl>
                                          <p:spTgt spid="42"/>
                                        </p:tgtEl>
                                        <p:attrNameLst>
                                          <p:attrName>ppt_h</p:attrName>
                                        </p:attrNameLst>
                                      </p:cBhvr>
                                      <p:tavLst>
                                        <p:tav tm="0">
                                          <p:val>
                                            <p:fltVal val="0"/>
                                          </p:val>
                                        </p:tav>
                                        <p:tav tm="100000">
                                          <p:val>
                                            <p:strVal val="#ppt_h"/>
                                          </p:val>
                                        </p:tav>
                                      </p:tavLst>
                                    </p:anim>
                                    <p:anim calcmode="lin" valueType="num">
                                      <p:cBhvr>
                                        <p:cTn id="77" dur="500" fill="hold"/>
                                        <p:tgtEl>
                                          <p:spTgt spid="42"/>
                                        </p:tgtEl>
                                        <p:attrNameLst>
                                          <p:attrName>style.rotation</p:attrName>
                                        </p:attrNameLst>
                                      </p:cBhvr>
                                      <p:tavLst>
                                        <p:tav tm="0">
                                          <p:val>
                                            <p:fltVal val="360"/>
                                          </p:val>
                                        </p:tav>
                                        <p:tav tm="100000">
                                          <p:val>
                                            <p:fltVal val="0"/>
                                          </p:val>
                                        </p:tav>
                                      </p:tavLst>
                                    </p:anim>
                                    <p:animEffect transition="in" filter="fade">
                                      <p:cBhvr>
                                        <p:cTn id="78" dur="500"/>
                                        <p:tgtEl>
                                          <p:spTgt spid="42"/>
                                        </p:tgtEl>
                                      </p:cBhvr>
                                    </p:animEffect>
                                  </p:childTnLst>
                                </p:cTn>
                              </p:par>
                            </p:childTnLst>
                          </p:cTn>
                        </p:par>
                        <p:par>
                          <p:cTn id="79" fill="hold">
                            <p:stCondLst>
                              <p:cond delay="7350"/>
                            </p:stCondLst>
                            <p:childTnLst>
                              <p:par>
                                <p:cTn id="80" presetID="22" presetClass="entr" presetSubtype="8" fill="hold" nodeType="after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left)">
                                      <p:cBhvr>
                                        <p:cTn id="82" dur="500"/>
                                        <p:tgtEl>
                                          <p:spTgt spid="48"/>
                                        </p:tgtEl>
                                      </p:cBhvr>
                                    </p:animEffect>
                                  </p:childTnLst>
                                </p:cTn>
                              </p:par>
                            </p:childTnLst>
                          </p:cTn>
                        </p:par>
                        <p:par>
                          <p:cTn id="83" fill="hold">
                            <p:stCondLst>
                              <p:cond delay="7850"/>
                            </p:stCondLst>
                            <p:childTnLst>
                              <p:par>
                                <p:cTn id="84" presetID="22" presetClass="entr" presetSubtype="8" fill="hold" grpId="0" nodeType="after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left)">
                                      <p:cBhvr>
                                        <p:cTn id="86" dur="500"/>
                                        <p:tgtEl>
                                          <p:spTgt spid="54"/>
                                        </p:tgtEl>
                                      </p:cBhvr>
                                    </p:animEffect>
                                  </p:childTnLst>
                                </p:cTn>
                              </p:par>
                            </p:childTnLst>
                          </p:cTn>
                        </p:par>
                        <p:par>
                          <p:cTn id="87" fill="hold">
                            <p:stCondLst>
                              <p:cond delay="8350"/>
                            </p:stCondLst>
                            <p:childTnLst>
                              <p:par>
                                <p:cTn id="88" presetID="22" presetClass="entr" presetSubtype="1"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up)">
                                      <p:cBhvr>
                                        <p:cTn id="90" dur="500"/>
                                        <p:tgtEl>
                                          <p:spTgt spid="50"/>
                                        </p:tgtEl>
                                      </p:cBhvr>
                                    </p:animEffect>
                                  </p:childTnLst>
                                </p:cTn>
                              </p:par>
                            </p:childTnLst>
                          </p:cTn>
                        </p:par>
                        <p:par>
                          <p:cTn id="91" fill="hold">
                            <p:stCondLst>
                              <p:cond delay="8850"/>
                            </p:stCondLst>
                            <p:childTnLst>
                              <p:par>
                                <p:cTn id="92" presetID="22" presetClass="entr" presetSubtype="1"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up)">
                                      <p:cBhvr>
                                        <p:cTn id="9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9" grpId="0"/>
      <p:bldP spid="51" grpId="0"/>
      <p:bldP spid="52" grpId="0"/>
      <p:bldP spid="53" grpId="0"/>
      <p:bldP spid="54" grpId="0"/>
      <p:bldP spid="17" grpId="0"/>
      <p:bldP spid="18" grpId="0" animBg="1"/>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1681196">
            <a:off x="3488124" y="3542985"/>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377749" y="1125538"/>
            <a:ext cx="5311491" cy="729710"/>
            <a:chOff x="3977132" y="808412"/>
            <a:chExt cx="5312183"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435166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605026"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年度工作概述</a:t>
              </a: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783244" y="2113448"/>
            <a:ext cx="5311883" cy="729710"/>
            <a:chOff x="4683558" y="1724102"/>
            <a:chExt cx="548914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5674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2605026"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工作完成情况</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925429" y="3132132"/>
            <a:ext cx="5274233" cy="729710"/>
            <a:chOff x="4884971" y="2604546"/>
            <a:chExt cx="5274920"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0036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2605026"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成功项目展示</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799062" y="4140244"/>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002570"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经验总结与不足</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222998" y="5076348"/>
            <a:ext cx="5466242" cy="729710"/>
            <a:chOff x="4692936" y="4398646"/>
            <a:chExt cx="5466954"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4337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12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56" presetClass="path" presetSubtype="0" accel="50000" decel="50000" fill="hold" grpId="1" nodeType="withEffect">
                                  <p:stCondLst>
                                    <p:cond delay="1200"/>
                                  </p:stCondLst>
                                  <p:childTnLst>
                                    <p:animMotion origin="layout" path="M -0.07316 -0.037 L 3.79849E-6 -2.59019E-7 " pathEditMode="relative" rAng="0" ptsTypes="AA">
                                      <p:cBhvr>
                                        <p:cTn id="57" dur="2000" fill="hold"/>
                                        <p:tgtEl>
                                          <p:spTgt spid="2"/>
                                        </p:tgtEl>
                                        <p:attrNameLst>
                                          <p:attrName>ppt_x</p:attrName>
                                          <p:attrName>ppt_y</p:attrName>
                                        </p:attrNameLst>
                                      </p:cBhvr>
                                      <p:rCtr x="3658" y="1850"/>
                                    </p:animMotion>
                                  </p:childTnLst>
                                </p:cTn>
                              </p:par>
                            </p:childTnLst>
                          </p:cTn>
                        </p:par>
                        <p:par>
                          <p:cTn id="58" fill="hold">
                            <p:stCondLst>
                              <p:cond delay="1000"/>
                            </p:stCondLst>
                            <p:childTnLst>
                              <p:par>
                                <p:cTn id="59" presetID="26" presetClass="emph" presetSubtype="0" repeatCount="2000" fill="hold" nodeType="afterEffect">
                                  <p:stCondLst>
                                    <p:cond delay="0"/>
                                  </p:stCondLst>
                                  <p:childTnLst>
                                    <p:animEffect transition="out" filter="fade">
                                      <p:cBhvr>
                                        <p:cTn id="60" dur="500" tmFilter="0, 0; .2, .5; .8, .5; 1, 0"/>
                                        <p:tgtEl>
                                          <p:spTgt spid="6"/>
                                        </p:tgtEl>
                                      </p:cBhvr>
                                    </p:animEffect>
                                    <p:animScale>
                                      <p:cBhvr>
                                        <p:cTn id="6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animBg="1"/>
      <p:bldP spid="10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等腰三角形 21"/>
          <p:cNvSpPr/>
          <p:nvPr/>
        </p:nvSpPr>
        <p:spPr bwMode="auto">
          <a:xfrm rot="16200000" flipH="1">
            <a:off x="6106961" y="2149245"/>
            <a:ext cx="2838592" cy="2890341"/>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85000"/>
            </a:schemeClr>
          </a:solidFill>
          <a:ln w="9525" cap="rnd">
            <a:solidFill>
              <a:srgbClr val="E6E6E6"/>
            </a:solidFill>
            <a:prstDash val="solid"/>
            <a:round/>
          </a:ln>
        </p:spPr>
        <p:txBody>
          <a:bodyPr vert="eaVert" lIns="89477" tIns="44738" rIns="89477" bIns="44738" anchor="ctr"/>
          <a:lstStyle/>
          <a:p>
            <a:pPr>
              <a:defRPr/>
            </a:pPr>
            <a:endParaRPr lang="zh-CN" altLang="en-US" sz="1500" kern="0">
              <a:solidFill>
                <a:sysClr val="window" lastClr="FFFFFF"/>
              </a:solidFill>
              <a:latin typeface="微软雅黑" panose="020B0503020204020204" pitchFamily="34" charset="-122"/>
              <a:ea typeface="微软雅黑" panose="020B0503020204020204" pitchFamily="34" charset="-122"/>
            </a:endParaRPr>
          </a:p>
        </p:txBody>
      </p:sp>
      <p:sp>
        <p:nvSpPr>
          <p:cNvPr id="5" name="等腰三角形 21"/>
          <p:cNvSpPr/>
          <p:nvPr/>
        </p:nvSpPr>
        <p:spPr bwMode="auto">
          <a:xfrm rot="5400000">
            <a:off x="3308213" y="2149245"/>
            <a:ext cx="2838592" cy="2890341"/>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85000"/>
            </a:schemeClr>
          </a:solidFill>
          <a:ln w="9525" cap="rnd">
            <a:solidFill>
              <a:srgbClr val="E6E6E6"/>
            </a:solidFill>
            <a:prstDash val="solid"/>
            <a:round/>
          </a:ln>
        </p:spPr>
        <p:txBody>
          <a:bodyPr vert="eaVert" lIns="89477" tIns="44738" rIns="89477" bIns="44738" anchor="ctr"/>
          <a:lstStyle/>
          <a:p>
            <a:pPr>
              <a:defRPr/>
            </a:pPr>
            <a:endParaRPr lang="zh-CN" altLang="en-US" sz="1500" kern="0">
              <a:solidFill>
                <a:sysClr val="window" lastClr="FFFFFF"/>
              </a:solidFill>
              <a:latin typeface="微软雅黑" panose="020B0503020204020204" pitchFamily="34" charset="-122"/>
              <a:ea typeface="微软雅黑" panose="020B0503020204020204" pitchFamily="34" charset="-122"/>
            </a:endParaRPr>
          </a:p>
        </p:txBody>
      </p:sp>
      <p:sp>
        <p:nvSpPr>
          <p:cNvPr id="6" name="椭圆 5"/>
          <p:cNvSpPr/>
          <p:nvPr/>
        </p:nvSpPr>
        <p:spPr bwMode="auto">
          <a:xfrm>
            <a:off x="3284125" y="1938343"/>
            <a:ext cx="3563019" cy="3579683"/>
          </a:xfrm>
          <a:prstGeom prst="ellipse">
            <a:avLst/>
          </a:prstGeom>
          <a:noFill/>
          <a:ln w="25400" cap="flat" cmpd="sng" algn="ctr">
            <a:solidFill>
              <a:schemeClr val="bg1">
                <a:lumMod val="50000"/>
              </a:schemeClr>
            </a:solidFill>
            <a:prstDash val="solid"/>
          </a:ln>
          <a:effectLst/>
        </p:spPr>
        <p:txBody>
          <a:bodyPr lIns="89477" tIns="44738" rIns="89477" bIns="44738" anchor="ctr"/>
          <a:lstStyle/>
          <a:p>
            <a:pPr algn="ctr">
              <a:defRPr/>
            </a:pPr>
            <a:endParaRPr lang="zh-CN" altLang="en-US" kern="0" dirty="0">
              <a:solidFill>
                <a:sysClr val="window" lastClr="FFFFFF"/>
              </a:solidFill>
              <a:latin typeface="Calibri"/>
              <a:ea typeface="微软雅黑" panose="020B0503020204020204" pitchFamily="34" charset="-122"/>
            </a:endParaRPr>
          </a:p>
        </p:txBody>
      </p:sp>
      <p:sp>
        <p:nvSpPr>
          <p:cNvPr id="7" name="椭圆 6"/>
          <p:cNvSpPr/>
          <p:nvPr/>
        </p:nvSpPr>
        <p:spPr bwMode="auto">
          <a:xfrm>
            <a:off x="5416045" y="1938343"/>
            <a:ext cx="3564569" cy="3579683"/>
          </a:xfrm>
          <a:prstGeom prst="ellipse">
            <a:avLst/>
          </a:prstGeom>
          <a:noFill/>
          <a:ln w="25400" cap="flat" cmpd="sng" algn="ctr">
            <a:solidFill>
              <a:schemeClr val="bg1">
                <a:lumMod val="50000"/>
              </a:schemeClr>
            </a:solidFill>
            <a:prstDash val="solid"/>
          </a:ln>
          <a:effectLst/>
        </p:spPr>
        <p:txBody>
          <a:bodyPr lIns="89477" tIns="44738" rIns="89477" bIns="44738" anchor="ctr"/>
          <a:lstStyle/>
          <a:p>
            <a:pPr algn="ctr">
              <a:defRPr/>
            </a:pPr>
            <a:endParaRPr lang="zh-CN" altLang="en-US" kern="0" dirty="0">
              <a:solidFill>
                <a:sysClr val="window" lastClr="FFFFFF"/>
              </a:solidFill>
              <a:latin typeface="Calibri"/>
              <a:ea typeface="微软雅黑" panose="020B0503020204020204" pitchFamily="34" charset="-122"/>
            </a:endParaRPr>
          </a:p>
        </p:txBody>
      </p:sp>
      <p:cxnSp>
        <p:nvCxnSpPr>
          <p:cNvPr id="8" name="直接连接符 7"/>
          <p:cNvCxnSpPr>
            <a:cxnSpLocks noChangeShapeType="1"/>
          </p:cNvCxnSpPr>
          <p:nvPr/>
        </p:nvCxnSpPr>
        <p:spPr bwMode="auto">
          <a:xfrm>
            <a:off x="4262482" y="2812235"/>
            <a:ext cx="558176" cy="263257"/>
          </a:xfrm>
          <a:prstGeom prst="line">
            <a:avLst/>
          </a:prstGeom>
          <a:noFill/>
          <a:ln w="28575" algn="ctr">
            <a:solidFill>
              <a:schemeClr val="bg1">
                <a:lumMod val="50000"/>
              </a:schemeClr>
            </a:solidFill>
            <a:round/>
            <a:headEnd type="none" w="med" len="med"/>
            <a:tailEnd type="arrow" w="med" len="med"/>
          </a:ln>
        </p:spPr>
      </p:cxnSp>
      <p:cxnSp>
        <p:nvCxnSpPr>
          <p:cNvPr id="9" name="直接连接符 8"/>
          <p:cNvCxnSpPr>
            <a:cxnSpLocks noChangeShapeType="1"/>
          </p:cNvCxnSpPr>
          <p:nvPr/>
        </p:nvCxnSpPr>
        <p:spPr bwMode="auto">
          <a:xfrm>
            <a:off x="3964788" y="3620699"/>
            <a:ext cx="576780" cy="0"/>
          </a:xfrm>
          <a:prstGeom prst="line">
            <a:avLst/>
          </a:prstGeom>
          <a:noFill/>
          <a:ln w="28575" algn="ctr">
            <a:solidFill>
              <a:schemeClr val="bg1">
                <a:lumMod val="50000"/>
              </a:schemeClr>
            </a:solidFill>
            <a:round/>
            <a:headEnd type="none" w="med" len="med"/>
            <a:tailEnd type="arrow" w="med" len="med"/>
          </a:ln>
        </p:spPr>
      </p:cxnSp>
      <p:cxnSp>
        <p:nvCxnSpPr>
          <p:cNvPr id="10" name="直接连接符 9"/>
          <p:cNvCxnSpPr>
            <a:cxnSpLocks noChangeShapeType="1"/>
          </p:cNvCxnSpPr>
          <p:nvPr/>
        </p:nvCxnSpPr>
        <p:spPr bwMode="auto">
          <a:xfrm flipV="1">
            <a:off x="4262481" y="4144101"/>
            <a:ext cx="576780" cy="306875"/>
          </a:xfrm>
          <a:prstGeom prst="line">
            <a:avLst/>
          </a:prstGeom>
          <a:noFill/>
          <a:ln w="28575" algn="ctr">
            <a:solidFill>
              <a:schemeClr val="bg1">
                <a:lumMod val="50000"/>
              </a:schemeClr>
            </a:solidFill>
            <a:round/>
            <a:headEnd type="none" w="med" len="med"/>
            <a:tailEnd type="arrow" w="med" len="med"/>
          </a:ln>
        </p:spPr>
      </p:cxnSp>
      <p:cxnSp>
        <p:nvCxnSpPr>
          <p:cNvPr id="11" name="直接连接符 10"/>
          <p:cNvCxnSpPr>
            <a:cxnSpLocks noChangeShapeType="1"/>
          </p:cNvCxnSpPr>
          <p:nvPr/>
        </p:nvCxnSpPr>
        <p:spPr bwMode="auto">
          <a:xfrm flipH="1" flipV="1">
            <a:off x="7516953" y="4131639"/>
            <a:ext cx="576780" cy="306875"/>
          </a:xfrm>
          <a:prstGeom prst="line">
            <a:avLst/>
          </a:prstGeom>
          <a:noFill/>
          <a:ln w="28575" algn="ctr">
            <a:solidFill>
              <a:schemeClr val="bg1">
                <a:lumMod val="50000"/>
              </a:schemeClr>
            </a:solidFill>
            <a:round/>
            <a:headEnd type="none" w="med" len="med"/>
            <a:tailEnd type="arrow" w="med" len="med"/>
          </a:ln>
        </p:spPr>
      </p:cxnSp>
      <p:cxnSp>
        <p:nvCxnSpPr>
          <p:cNvPr id="12" name="直接连接符 11"/>
          <p:cNvCxnSpPr>
            <a:cxnSpLocks noChangeShapeType="1"/>
          </p:cNvCxnSpPr>
          <p:nvPr/>
        </p:nvCxnSpPr>
        <p:spPr bwMode="auto">
          <a:xfrm flipH="1">
            <a:off x="7805343" y="3617584"/>
            <a:ext cx="576780" cy="0"/>
          </a:xfrm>
          <a:prstGeom prst="line">
            <a:avLst/>
          </a:prstGeom>
          <a:noFill/>
          <a:ln w="28575" algn="ctr">
            <a:solidFill>
              <a:schemeClr val="bg1">
                <a:lumMod val="50000"/>
              </a:schemeClr>
            </a:solidFill>
            <a:round/>
            <a:headEnd type="none" w="med" len="med"/>
            <a:tailEnd type="arrow" w="med" len="med"/>
          </a:ln>
        </p:spPr>
      </p:cxnSp>
      <p:cxnSp>
        <p:nvCxnSpPr>
          <p:cNvPr id="13" name="直接连接符 12"/>
          <p:cNvCxnSpPr>
            <a:cxnSpLocks noChangeShapeType="1"/>
          </p:cNvCxnSpPr>
          <p:nvPr/>
        </p:nvCxnSpPr>
        <p:spPr bwMode="auto">
          <a:xfrm flipH="1">
            <a:off x="7535559" y="2812235"/>
            <a:ext cx="558176" cy="263257"/>
          </a:xfrm>
          <a:prstGeom prst="line">
            <a:avLst/>
          </a:prstGeom>
          <a:noFill/>
          <a:ln w="28575" algn="ctr">
            <a:solidFill>
              <a:schemeClr val="bg1">
                <a:lumMod val="50000"/>
              </a:schemeClr>
            </a:solidFill>
            <a:round/>
            <a:headEnd type="none" w="med" len="med"/>
            <a:tailEnd type="arrow" w="med" len="med"/>
          </a:ln>
        </p:spPr>
      </p:cxnSp>
      <p:grpSp>
        <p:nvGrpSpPr>
          <p:cNvPr id="14" name="组合 13"/>
          <p:cNvGrpSpPr/>
          <p:nvPr/>
        </p:nvGrpSpPr>
        <p:grpSpPr>
          <a:xfrm>
            <a:off x="5105948" y="2594151"/>
            <a:ext cx="2055944" cy="2065561"/>
            <a:chOff x="5014912" y="2584450"/>
            <a:chExt cx="2105025" cy="2105025"/>
          </a:xfrm>
        </p:grpSpPr>
        <p:sp>
          <p:nvSpPr>
            <p:cNvPr id="15" name="Oval 19"/>
            <p:cNvSpPr>
              <a:spLocks noChangeArrowheads="1"/>
            </p:cNvSpPr>
            <p:nvPr/>
          </p:nvSpPr>
          <p:spPr bwMode="auto">
            <a:xfrm>
              <a:off x="5014912" y="2584450"/>
              <a:ext cx="2105025" cy="2105025"/>
            </a:xfrm>
            <a:prstGeom prst="ellipse">
              <a:avLst/>
            </a:prstGeom>
            <a:solidFill>
              <a:srgbClr val="005DA2"/>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anose="020B0503020204020204" pitchFamily="34" charset="-122"/>
                <a:ea typeface="微软雅黑" panose="020B0503020204020204" pitchFamily="34" charset="-122"/>
              </a:endParaRPr>
            </a:p>
          </p:txBody>
        </p:sp>
        <p:sp>
          <p:nvSpPr>
            <p:cNvPr id="16" name="Oval 19"/>
            <p:cNvSpPr>
              <a:spLocks noChangeArrowheads="1"/>
            </p:cNvSpPr>
            <p:nvPr/>
          </p:nvSpPr>
          <p:spPr bwMode="auto">
            <a:xfrm>
              <a:off x="5497512" y="3066331"/>
              <a:ext cx="1139825" cy="1139825"/>
            </a:xfrm>
            <a:prstGeom prst="ellipse">
              <a:avLst/>
            </a:prstGeom>
            <a:solidFill>
              <a:schemeClr val="bg1"/>
            </a:solidFill>
            <a:ln w="3175" cap="flat" cmpd="sng" algn="ctr">
              <a:solidFill>
                <a:srgbClr val="D7D7D7"/>
              </a:solidFill>
              <a:prstDash val="solid"/>
            </a:ln>
            <a:effectLst/>
          </p:spPr>
          <p:txBody>
            <a:bodyPr anchor="ctr"/>
            <a:lstStyle/>
            <a:p>
              <a:pPr algn="ctr">
                <a:defRPr/>
              </a:pPr>
              <a:r>
                <a:rPr lang="zh-CN" altLang="en-US" sz="2100" b="1" kern="0" dirty="0">
                  <a:solidFill>
                    <a:srgbClr val="4D4D4D"/>
                  </a:solidFill>
                  <a:latin typeface="Impact" panose="020B0806030902050204" pitchFamily="34" charset="0"/>
                  <a:ea typeface="微软雅黑" panose="020B0503020204020204" pitchFamily="34" charset="-122"/>
                </a:rPr>
                <a:t>存在不足</a:t>
              </a:r>
            </a:p>
          </p:txBody>
        </p:sp>
      </p:grpSp>
      <p:sp>
        <p:nvSpPr>
          <p:cNvPr id="17" name="Oval 19"/>
          <p:cNvSpPr>
            <a:spLocks noChangeArrowheads="1"/>
          </p:cNvSpPr>
          <p:nvPr/>
        </p:nvSpPr>
        <p:spPr bwMode="auto">
          <a:xfrm>
            <a:off x="3301179" y="2022462"/>
            <a:ext cx="969055" cy="973585"/>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anose="020B0604020202090204" pitchFamily="34" charset="0"/>
                <a:ea typeface="微软雅黑" panose="020B0503020204020204" pitchFamily="34" charset="-122"/>
              </a:rPr>
              <a:t>添加文本</a:t>
            </a:r>
          </a:p>
        </p:txBody>
      </p:sp>
      <p:sp>
        <p:nvSpPr>
          <p:cNvPr id="18" name="Oval 19"/>
          <p:cNvSpPr>
            <a:spLocks noChangeArrowheads="1"/>
          </p:cNvSpPr>
          <p:nvPr/>
        </p:nvSpPr>
        <p:spPr bwMode="auto">
          <a:xfrm>
            <a:off x="8044120" y="2038038"/>
            <a:ext cx="96905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chemeClr val="bg1"/>
                </a:solidFill>
                <a:latin typeface="Arial" panose="020B0604020202090204" pitchFamily="34" charset="0"/>
                <a:ea typeface="微软雅黑" panose="020B0503020204020204" pitchFamily="34" charset="-122"/>
              </a:rPr>
              <a:t>添加文本</a:t>
            </a:r>
          </a:p>
        </p:txBody>
      </p:sp>
      <p:sp>
        <p:nvSpPr>
          <p:cNvPr id="19" name="Oval 19"/>
          <p:cNvSpPr>
            <a:spLocks noChangeArrowheads="1"/>
          </p:cNvSpPr>
          <p:nvPr/>
        </p:nvSpPr>
        <p:spPr bwMode="auto">
          <a:xfrm>
            <a:off x="8484458" y="3168957"/>
            <a:ext cx="97060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chemeClr val="bg1"/>
                </a:solidFill>
                <a:latin typeface="Arial" panose="020B0604020202090204" pitchFamily="34" charset="0"/>
                <a:ea typeface="微软雅黑" panose="020B0503020204020204" pitchFamily="34" charset="-122"/>
              </a:rPr>
              <a:t>添加文本</a:t>
            </a:r>
          </a:p>
        </p:txBody>
      </p:sp>
      <p:sp>
        <p:nvSpPr>
          <p:cNvPr id="20" name="Oval 19"/>
          <p:cNvSpPr>
            <a:spLocks noChangeArrowheads="1"/>
          </p:cNvSpPr>
          <p:nvPr/>
        </p:nvSpPr>
        <p:spPr bwMode="auto">
          <a:xfrm>
            <a:off x="8092183" y="4287413"/>
            <a:ext cx="97060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chemeClr val="bg1"/>
                </a:solidFill>
                <a:latin typeface="Arial" panose="020B0604020202090204" pitchFamily="34" charset="0"/>
                <a:ea typeface="微软雅黑" panose="020B0503020204020204" pitchFamily="34" charset="-122"/>
              </a:rPr>
              <a:t>添加文本</a:t>
            </a:r>
          </a:p>
        </p:txBody>
      </p:sp>
      <p:sp>
        <p:nvSpPr>
          <p:cNvPr id="21" name="Oval 19"/>
          <p:cNvSpPr>
            <a:spLocks noChangeArrowheads="1"/>
          </p:cNvSpPr>
          <p:nvPr/>
        </p:nvSpPr>
        <p:spPr bwMode="auto">
          <a:xfrm>
            <a:off x="2867043" y="3131571"/>
            <a:ext cx="97060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anose="020B0604020202090204" pitchFamily="34" charset="0"/>
                <a:ea typeface="微软雅黑" panose="020B0503020204020204" pitchFamily="34" charset="-122"/>
              </a:rPr>
              <a:t>添加文本</a:t>
            </a:r>
          </a:p>
        </p:txBody>
      </p:sp>
      <p:sp>
        <p:nvSpPr>
          <p:cNvPr id="22" name="Oval 19"/>
          <p:cNvSpPr>
            <a:spLocks noChangeArrowheads="1"/>
          </p:cNvSpPr>
          <p:nvPr/>
        </p:nvSpPr>
        <p:spPr bwMode="auto">
          <a:xfrm>
            <a:off x="3263969" y="4281181"/>
            <a:ext cx="97060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anose="020B0604020202090204" pitchFamily="34" charset="0"/>
                <a:ea typeface="微软雅黑" panose="020B0503020204020204" pitchFamily="34" charset="-122"/>
              </a:rPr>
              <a:t>添加文本</a:t>
            </a:r>
          </a:p>
        </p:txBody>
      </p:sp>
      <p:sp>
        <p:nvSpPr>
          <p:cNvPr id="23" name="TextBox 22"/>
          <p:cNvSpPr txBox="1"/>
          <p:nvPr/>
        </p:nvSpPr>
        <p:spPr>
          <a:xfrm>
            <a:off x="927951" y="2051996"/>
            <a:ext cx="2124133"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a:t>
            </a:r>
          </a:p>
        </p:txBody>
      </p:sp>
      <p:sp>
        <p:nvSpPr>
          <p:cNvPr id="24" name="TextBox 23"/>
          <p:cNvSpPr txBox="1"/>
          <p:nvPr/>
        </p:nvSpPr>
        <p:spPr>
          <a:xfrm>
            <a:off x="9228243" y="2051996"/>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500">
                <a:solidFill>
                  <a:sysClr val="windowText" lastClr="000000"/>
                </a:solidFill>
                <a:latin typeface="微软雅黑" panose="020B0503020204020204" pitchFamily="34" charset="-122"/>
                <a:ea typeface="微软雅黑" panose="020B0503020204020204" pitchFamily="34" charset="-122"/>
              </a:rPr>
              <a:t>文本后。</a:t>
            </a:r>
          </a:p>
        </p:txBody>
      </p:sp>
      <p:sp>
        <p:nvSpPr>
          <p:cNvPr id="25" name="TextBox 24"/>
          <p:cNvSpPr txBox="1"/>
          <p:nvPr/>
        </p:nvSpPr>
        <p:spPr>
          <a:xfrm>
            <a:off x="534725" y="3336400"/>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a:t>
            </a:r>
          </a:p>
        </p:txBody>
      </p:sp>
      <p:sp>
        <p:nvSpPr>
          <p:cNvPr id="26" name="TextBox 25"/>
          <p:cNvSpPr txBox="1"/>
          <p:nvPr/>
        </p:nvSpPr>
        <p:spPr>
          <a:xfrm>
            <a:off x="9684753" y="3336400"/>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500">
                <a:solidFill>
                  <a:sysClr val="windowText" lastClr="000000"/>
                </a:solidFill>
                <a:latin typeface="微软雅黑" panose="020B0503020204020204" pitchFamily="34" charset="-122"/>
                <a:ea typeface="微软雅黑" panose="020B0503020204020204" pitchFamily="34" charset="-122"/>
              </a:rPr>
              <a:t>文本后。</a:t>
            </a:r>
          </a:p>
        </p:txBody>
      </p:sp>
      <p:sp>
        <p:nvSpPr>
          <p:cNvPr id="27" name="TextBox 26"/>
          <p:cNvSpPr txBox="1"/>
          <p:nvPr/>
        </p:nvSpPr>
        <p:spPr>
          <a:xfrm>
            <a:off x="9253447" y="4454857"/>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500">
                <a:solidFill>
                  <a:sysClr val="windowText" lastClr="000000"/>
                </a:solidFill>
                <a:latin typeface="微软雅黑" panose="020B0503020204020204" pitchFamily="34" charset="-122"/>
                <a:ea typeface="微软雅黑" panose="020B0503020204020204" pitchFamily="34" charset="-122"/>
              </a:rPr>
              <a:t>文本后。</a:t>
            </a:r>
          </a:p>
        </p:txBody>
      </p:sp>
      <p:sp>
        <p:nvSpPr>
          <p:cNvPr id="28" name="TextBox 27"/>
          <p:cNvSpPr txBox="1"/>
          <p:nvPr/>
        </p:nvSpPr>
        <p:spPr>
          <a:xfrm>
            <a:off x="927951" y="4454857"/>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500">
                <a:solidFill>
                  <a:sysClr val="windowText" lastClr="000000"/>
                </a:solidFill>
                <a:latin typeface="微软雅黑" panose="020B0503020204020204" pitchFamily="34" charset="-122"/>
                <a:ea typeface="微软雅黑" panose="020B0503020204020204" pitchFamily="34" charset="-122"/>
              </a:rPr>
              <a:t>文本后。</a:t>
            </a:r>
          </a:p>
        </p:txBody>
      </p:sp>
      <p:sp>
        <p:nvSpPr>
          <p:cNvPr id="30"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29" name="五边形 28"/>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32" name="矩形 31"/>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0"/>
                                        </p:tgtEl>
                                        <p:attrNameLst>
                                          <p:attrName>ppt_y</p:attrName>
                                        </p:attrNameLst>
                                      </p:cBhvr>
                                      <p:tavLst>
                                        <p:tav tm="0">
                                          <p:val>
                                            <p:strVal val="#ppt_y"/>
                                          </p:val>
                                        </p:tav>
                                        <p:tav tm="100000">
                                          <p:val>
                                            <p:strVal val="#ppt_y"/>
                                          </p:val>
                                        </p:tav>
                                      </p:tavLst>
                                    </p:anim>
                                    <p:anim calcmode="lin" valueType="num">
                                      <p:cBhvr>
                                        <p:cTn id="1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0"/>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49" presetClass="entr" presetSubtype="0" decel="10000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 calcmode="lin" valueType="num">
                                      <p:cBhvr>
                                        <p:cTn id="32" dur="500" fill="hold"/>
                                        <p:tgtEl>
                                          <p:spTgt spid="14"/>
                                        </p:tgtEl>
                                        <p:attrNameLst>
                                          <p:attrName>style.rotation</p:attrName>
                                        </p:attrNameLst>
                                      </p:cBhvr>
                                      <p:tavLst>
                                        <p:tav tm="0">
                                          <p:val>
                                            <p:fltVal val="360"/>
                                          </p:val>
                                        </p:tav>
                                        <p:tav tm="100000">
                                          <p:val>
                                            <p:fltVal val="0"/>
                                          </p:val>
                                        </p:tav>
                                      </p:tavLst>
                                    </p:anim>
                                    <p:animEffect transition="in" filter="fade">
                                      <p:cBhvr>
                                        <p:cTn id="33" dur="500"/>
                                        <p:tgtEl>
                                          <p:spTgt spid="14"/>
                                        </p:tgtEl>
                                      </p:cBhvr>
                                    </p:animEffect>
                                  </p:childTnLst>
                                </p:cTn>
                              </p:par>
                            </p:childTnLst>
                          </p:cTn>
                        </p:par>
                        <p:par>
                          <p:cTn id="34" fill="hold">
                            <p:stCondLst>
                              <p:cond delay="2850"/>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right)">
                                      <p:cBhvr>
                                        <p:cTn id="40" dur="500"/>
                                        <p:tgtEl>
                                          <p:spTgt spid="6"/>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right)">
                                      <p:cBhvr>
                                        <p:cTn id="43" dur="500"/>
                                        <p:tgtEl>
                                          <p:spTgt spid="4"/>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childTnLst>
                          </p:cTn>
                        </p:par>
                        <p:par>
                          <p:cTn id="47" fill="hold">
                            <p:stCondLst>
                              <p:cond delay="3350"/>
                            </p:stCondLst>
                            <p:childTnLst>
                              <p:par>
                                <p:cTn id="48" presetID="52"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Scale>
                                      <p:cBhvr>
                                        <p:cTn id="5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7"/>
                                        </p:tgtEl>
                                        <p:attrNameLst>
                                          <p:attrName>ppt_x</p:attrName>
                                          <p:attrName>ppt_y</p:attrName>
                                        </p:attrNameLst>
                                      </p:cBhvr>
                                    </p:animMotion>
                                    <p:animEffect transition="in" filter="fade">
                                      <p:cBhvr>
                                        <p:cTn id="52" dur="1000"/>
                                        <p:tgtEl>
                                          <p:spTgt spid="17"/>
                                        </p:tgtEl>
                                      </p:cBhvr>
                                    </p:animEffect>
                                  </p:childTnLst>
                                </p:cTn>
                              </p:par>
                              <p:par>
                                <p:cTn id="53" presetID="52" presetClass="entr" presetSubtype="0" fill="hold" grpId="0" nodeType="withEffect">
                                  <p:stCondLst>
                                    <p:cond delay="200"/>
                                  </p:stCondLst>
                                  <p:childTnLst>
                                    <p:set>
                                      <p:cBhvr>
                                        <p:cTn id="54" dur="1" fill="hold">
                                          <p:stCondLst>
                                            <p:cond delay="0"/>
                                          </p:stCondLst>
                                        </p:cTn>
                                        <p:tgtEl>
                                          <p:spTgt spid="18"/>
                                        </p:tgtEl>
                                        <p:attrNameLst>
                                          <p:attrName>style.visibility</p:attrName>
                                        </p:attrNameLst>
                                      </p:cBhvr>
                                      <p:to>
                                        <p:strVal val="visible"/>
                                      </p:to>
                                    </p:set>
                                    <p:animScale>
                                      <p:cBhvr>
                                        <p:cTn id="5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8"/>
                                        </p:tgtEl>
                                        <p:attrNameLst>
                                          <p:attrName>ppt_x</p:attrName>
                                          <p:attrName>ppt_y</p:attrName>
                                        </p:attrNameLst>
                                      </p:cBhvr>
                                    </p:animMotion>
                                    <p:animEffect transition="in" filter="fade">
                                      <p:cBhvr>
                                        <p:cTn id="57" dur="1000"/>
                                        <p:tgtEl>
                                          <p:spTgt spid="18"/>
                                        </p:tgtEl>
                                      </p:cBhvr>
                                    </p:animEffect>
                                  </p:childTnLst>
                                </p:cTn>
                              </p:par>
                              <p:par>
                                <p:cTn id="58" presetID="52" presetClass="entr" presetSubtype="0" fill="hold" grpId="0" nodeType="withEffect">
                                  <p:stCondLst>
                                    <p:cond delay="400"/>
                                  </p:stCondLst>
                                  <p:childTnLst>
                                    <p:set>
                                      <p:cBhvr>
                                        <p:cTn id="59" dur="1" fill="hold">
                                          <p:stCondLst>
                                            <p:cond delay="0"/>
                                          </p:stCondLst>
                                        </p:cTn>
                                        <p:tgtEl>
                                          <p:spTgt spid="21"/>
                                        </p:tgtEl>
                                        <p:attrNameLst>
                                          <p:attrName>style.visibility</p:attrName>
                                        </p:attrNameLst>
                                      </p:cBhvr>
                                      <p:to>
                                        <p:strVal val="visible"/>
                                      </p:to>
                                    </p:set>
                                    <p:animScale>
                                      <p:cBhvr>
                                        <p:cTn id="60"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1"/>
                                        </p:tgtEl>
                                        <p:attrNameLst>
                                          <p:attrName>ppt_x</p:attrName>
                                          <p:attrName>ppt_y</p:attrName>
                                        </p:attrNameLst>
                                      </p:cBhvr>
                                    </p:animMotion>
                                    <p:animEffect transition="in" filter="fade">
                                      <p:cBhvr>
                                        <p:cTn id="62" dur="1000"/>
                                        <p:tgtEl>
                                          <p:spTgt spid="21"/>
                                        </p:tgtEl>
                                      </p:cBhvr>
                                    </p:animEffect>
                                  </p:childTnLst>
                                </p:cTn>
                              </p:par>
                              <p:par>
                                <p:cTn id="63" presetID="52" presetClass="entr" presetSubtype="0" fill="hold" grpId="0" nodeType="withEffect">
                                  <p:stCondLst>
                                    <p:cond delay="60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800"/>
                                  </p:stCondLst>
                                  <p:childTnLst>
                                    <p:set>
                                      <p:cBhvr>
                                        <p:cTn id="69" dur="1" fill="hold">
                                          <p:stCondLst>
                                            <p:cond delay="0"/>
                                          </p:stCondLst>
                                        </p:cTn>
                                        <p:tgtEl>
                                          <p:spTgt spid="22"/>
                                        </p:tgtEl>
                                        <p:attrNameLst>
                                          <p:attrName>style.visibility</p:attrName>
                                        </p:attrNameLst>
                                      </p:cBhvr>
                                      <p:to>
                                        <p:strVal val="visible"/>
                                      </p:to>
                                    </p:set>
                                    <p:animScale>
                                      <p:cBhvr>
                                        <p:cTn id="70"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22"/>
                                        </p:tgtEl>
                                        <p:attrNameLst>
                                          <p:attrName>ppt_x</p:attrName>
                                          <p:attrName>ppt_y</p:attrName>
                                        </p:attrNameLst>
                                      </p:cBhvr>
                                    </p:animMotion>
                                    <p:animEffect transition="in" filter="fade">
                                      <p:cBhvr>
                                        <p:cTn id="72" dur="1000"/>
                                        <p:tgtEl>
                                          <p:spTgt spid="22"/>
                                        </p:tgtEl>
                                      </p:cBhvr>
                                    </p:animEffect>
                                  </p:childTnLst>
                                </p:cTn>
                              </p:par>
                              <p:par>
                                <p:cTn id="73" presetID="52" presetClass="entr" presetSubtype="0" fill="hold" grpId="0" nodeType="withEffect">
                                  <p:stCondLst>
                                    <p:cond delay="1000"/>
                                  </p:stCondLst>
                                  <p:childTnLst>
                                    <p:set>
                                      <p:cBhvr>
                                        <p:cTn id="74" dur="1" fill="hold">
                                          <p:stCondLst>
                                            <p:cond delay="0"/>
                                          </p:stCondLst>
                                        </p:cTn>
                                        <p:tgtEl>
                                          <p:spTgt spid="20"/>
                                        </p:tgtEl>
                                        <p:attrNameLst>
                                          <p:attrName>style.visibility</p:attrName>
                                        </p:attrNameLst>
                                      </p:cBhvr>
                                      <p:to>
                                        <p:strVal val="visible"/>
                                      </p:to>
                                    </p:set>
                                    <p:animScale>
                                      <p:cBhvr>
                                        <p:cTn id="75"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20"/>
                                        </p:tgtEl>
                                        <p:attrNameLst>
                                          <p:attrName>ppt_x</p:attrName>
                                          <p:attrName>ppt_y</p:attrName>
                                        </p:attrNameLst>
                                      </p:cBhvr>
                                    </p:animMotion>
                                    <p:animEffect transition="in" filter="fade">
                                      <p:cBhvr>
                                        <p:cTn id="77" dur="1000"/>
                                        <p:tgtEl>
                                          <p:spTgt spid="20"/>
                                        </p:tgtEl>
                                      </p:cBhvr>
                                    </p:animEffect>
                                  </p:childTnLst>
                                </p:cTn>
                              </p:par>
                            </p:childTnLst>
                          </p:cTn>
                        </p:par>
                        <p:par>
                          <p:cTn id="78" fill="hold">
                            <p:stCondLst>
                              <p:cond delay="4350"/>
                            </p:stCondLst>
                            <p:childTnLst>
                              <p:par>
                                <p:cTn id="79" presetID="12" presetClass="entr" presetSubtype="8"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p:tgtEl>
                                          <p:spTgt spid="8"/>
                                        </p:tgtEl>
                                        <p:attrNameLst>
                                          <p:attrName>ppt_x</p:attrName>
                                        </p:attrNameLst>
                                      </p:cBhvr>
                                      <p:tavLst>
                                        <p:tav tm="0">
                                          <p:val>
                                            <p:strVal val="#ppt_x-#ppt_w*1.125000"/>
                                          </p:val>
                                        </p:tav>
                                        <p:tav tm="100000">
                                          <p:val>
                                            <p:strVal val="#ppt_x"/>
                                          </p:val>
                                        </p:tav>
                                      </p:tavLst>
                                    </p:anim>
                                    <p:animEffect transition="in" filter="wipe(right)">
                                      <p:cBhvr>
                                        <p:cTn id="82" dur="500"/>
                                        <p:tgtEl>
                                          <p:spTgt spid="8"/>
                                        </p:tgtEl>
                                      </p:cBhvr>
                                    </p:animEffect>
                                  </p:childTnLst>
                                </p:cTn>
                              </p:par>
                              <p:par>
                                <p:cTn id="83" presetID="12" presetClass="entr" presetSubtype="8"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additive="base">
                                        <p:cTn id="85" dur="500"/>
                                        <p:tgtEl>
                                          <p:spTgt spid="9"/>
                                        </p:tgtEl>
                                        <p:attrNameLst>
                                          <p:attrName>ppt_x</p:attrName>
                                        </p:attrNameLst>
                                      </p:cBhvr>
                                      <p:tavLst>
                                        <p:tav tm="0">
                                          <p:val>
                                            <p:strVal val="#ppt_x-#ppt_w*1.125000"/>
                                          </p:val>
                                        </p:tav>
                                        <p:tav tm="100000">
                                          <p:val>
                                            <p:strVal val="#ppt_x"/>
                                          </p:val>
                                        </p:tav>
                                      </p:tavLst>
                                    </p:anim>
                                    <p:animEffect transition="in" filter="wipe(right)">
                                      <p:cBhvr>
                                        <p:cTn id="86" dur="500"/>
                                        <p:tgtEl>
                                          <p:spTgt spid="9"/>
                                        </p:tgtEl>
                                      </p:cBhvr>
                                    </p:animEffect>
                                  </p:childTnLst>
                                </p:cTn>
                              </p:par>
                              <p:par>
                                <p:cTn id="87" presetID="12" presetClass="entr" presetSubtype="8"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 calcmode="lin" valueType="num">
                                      <p:cBhvr additive="base">
                                        <p:cTn id="89" dur="500"/>
                                        <p:tgtEl>
                                          <p:spTgt spid="10"/>
                                        </p:tgtEl>
                                        <p:attrNameLst>
                                          <p:attrName>ppt_x</p:attrName>
                                        </p:attrNameLst>
                                      </p:cBhvr>
                                      <p:tavLst>
                                        <p:tav tm="0">
                                          <p:val>
                                            <p:strVal val="#ppt_x-#ppt_w*1.125000"/>
                                          </p:val>
                                        </p:tav>
                                        <p:tav tm="100000">
                                          <p:val>
                                            <p:strVal val="#ppt_x"/>
                                          </p:val>
                                        </p:tav>
                                      </p:tavLst>
                                    </p:anim>
                                    <p:animEffect transition="in" filter="wipe(right)">
                                      <p:cBhvr>
                                        <p:cTn id="90" dur="500"/>
                                        <p:tgtEl>
                                          <p:spTgt spid="10"/>
                                        </p:tgtEl>
                                      </p:cBhvr>
                                    </p:animEffect>
                                  </p:childTnLst>
                                </p:cTn>
                              </p:par>
                              <p:par>
                                <p:cTn id="91" presetID="12" presetClass="entr" presetSubtype="2"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anim calcmode="lin" valueType="num">
                                      <p:cBhvr additive="base">
                                        <p:cTn id="93" dur="500"/>
                                        <p:tgtEl>
                                          <p:spTgt spid="13"/>
                                        </p:tgtEl>
                                        <p:attrNameLst>
                                          <p:attrName>ppt_x</p:attrName>
                                        </p:attrNameLst>
                                      </p:cBhvr>
                                      <p:tavLst>
                                        <p:tav tm="0">
                                          <p:val>
                                            <p:strVal val="#ppt_x+#ppt_w*1.125000"/>
                                          </p:val>
                                        </p:tav>
                                        <p:tav tm="100000">
                                          <p:val>
                                            <p:strVal val="#ppt_x"/>
                                          </p:val>
                                        </p:tav>
                                      </p:tavLst>
                                    </p:anim>
                                    <p:animEffect transition="in" filter="wipe(left)">
                                      <p:cBhvr>
                                        <p:cTn id="94" dur="500"/>
                                        <p:tgtEl>
                                          <p:spTgt spid="13"/>
                                        </p:tgtEl>
                                      </p:cBhvr>
                                    </p:animEffect>
                                  </p:childTnLst>
                                </p:cTn>
                              </p:par>
                              <p:par>
                                <p:cTn id="95" presetID="12" presetClass="entr" presetSubtype="2" fill="hold" nodeType="with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p:tgtEl>
                                          <p:spTgt spid="12"/>
                                        </p:tgtEl>
                                        <p:attrNameLst>
                                          <p:attrName>ppt_x</p:attrName>
                                        </p:attrNameLst>
                                      </p:cBhvr>
                                      <p:tavLst>
                                        <p:tav tm="0">
                                          <p:val>
                                            <p:strVal val="#ppt_x+#ppt_w*1.125000"/>
                                          </p:val>
                                        </p:tav>
                                        <p:tav tm="100000">
                                          <p:val>
                                            <p:strVal val="#ppt_x"/>
                                          </p:val>
                                        </p:tav>
                                      </p:tavLst>
                                    </p:anim>
                                    <p:animEffect transition="in" filter="wipe(left)">
                                      <p:cBhvr>
                                        <p:cTn id="98" dur="500"/>
                                        <p:tgtEl>
                                          <p:spTgt spid="12"/>
                                        </p:tgtEl>
                                      </p:cBhvr>
                                    </p:animEffect>
                                  </p:childTnLst>
                                </p:cTn>
                              </p:par>
                              <p:par>
                                <p:cTn id="99" presetID="12" presetClass="entr" presetSubtype="2"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 calcmode="lin" valueType="num">
                                      <p:cBhvr additive="base">
                                        <p:cTn id="101" dur="500"/>
                                        <p:tgtEl>
                                          <p:spTgt spid="11"/>
                                        </p:tgtEl>
                                        <p:attrNameLst>
                                          <p:attrName>ppt_x</p:attrName>
                                        </p:attrNameLst>
                                      </p:cBhvr>
                                      <p:tavLst>
                                        <p:tav tm="0">
                                          <p:val>
                                            <p:strVal val="#ppt_x+#ppt_w*1.125000"/>
                                          </p:val>
                                        </p:tav>
                                        <p:tav tm="100000">
                                          <p:val>
                                            <p:strVal val="#ppt_x"/>
                                          </p:val>
                                        </p:tav>
                                      </p:tavLst>
                                    </p:anim>
                                    <p:animEffect transition="in" filter="wipe(left)">
                                      <p:cBhvr>
                                        <p:cTn id="102" dur="500"/>
                                        <p:tgtEl>
                                          <p:spTgt spid="11"/>
                                        </p:tgtEl>
                                      </p:cBhvr>
                                    </p:animEffect>
                                  </p:childTnLst>
                                </p:cTn>
                              </p:par>
                            </p:childTnLst>
                          </p:cTn>
                        </p:par>
                        <p:par>
                          <p:cTn id="103" fill="hold">
                            <p:stCondLst>
                              <p:cond delay="4850"/>
                            </p:stCondLst>
                            <p:childTnLst>
                              <p:par>
                                <p:cTn id="104" presetID="22" presetClass="entr" presetSubtype="8"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wipe(left)">
                                      <p:cBhvr>
                                        <p:cTn id="115" dur="500"/>
                                        <p:tgtEl>
                                          <p:spTgt spid="26"/>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wipe(left)">
                                      <p:cBhvr>
                                        <p:cTn id="118" dur="500"/>
                                        <p:tgtEl>
                                          <p:spTgt spid="27"/>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wipe(left)">
                                      <p:cBhvr>
                                        <p:cTn id="1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30" grpId="0"/>
      <p:bldP spid="29" grpId="0" animBg="1"/>
      <p:bldP spid="31"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 Box 30"/>
          <p:cNvSpPr>
            <a:spLocks noChangeArrowheads="1"/>
          </p:cNvSpPr>
          <p:nvPr/>
        </p:nvSpPr>
        <p:spPr bwMode="auto">
          <a:xfrm>
            <a:off x="3892992" y="3789835"/>
            <a:ext cx="33522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条成绩，点击添加文本</a:t>
            </a:r>
            <a:endParaRPr lang="zh-CN" altLang="en-US" dirty="0"/>
          </a:p>
        </p:txBody>
      </p:sp>
      <p:sp>
        <p:nvSpPr>
          <p:cNvPr id="15" name="Freeform 7"/>
          <p:cNvSpPr>
            <a:spLocks noChangeArrowheads="1"/>
          </p:cNvSpPr>
          <p:nvPr/>
        </p:nvSpPr>
        <p:spPr bwMode="auto">
          <a:xfrm>
            <a:off x="1201849" y="1557586"/>
            <a:ext cx="5903360" cy="4115966"/>
          </a:xfrm>
          <a:custGeom>
            <a:avLst/>
            <a:gdLst>
              <a:gd name="T0" fmla="*/ 0 w 625"/>
              <a:gd name="T1" fmla="*/ 2147483647 h 495"/>
              <a:gd name="T2" fmla="*/ 2147483647 w 625"/>
              <a:gd name="T3" fmla="*/ 2147483647 h 495"/>
              <a:gd name="T4" fmla="*/ 2147483647 w 625"/>
              <a:gd name="T5" fmla="*/ 2147483647 h 495"/>
              <a:gd name="T6" fmla="*/ 2147483647 w 625"/>
              <a:gd name="T7" fmla="*/ 2147483647 h 495"/>
              <a:gd name="T8" fmla="*/ 2147483647 w 625"/>
              <a:gd name="T9" fmla="*/ 2147483647 h 495"/>
              <a:gd name="T10" fmla="*/ 2147483647 w 625"/>
              <a:gd name="T11" fmla="*/ 2147483647 h 495"/>
              <a:gd name="T12" fmla="*/ 2147483647 w 625"/>
              <a:gd name="T13" fmla="*/ 2147483647 h 495"/>
              <a:gd name="T14" fmla="*/ 2147483647 w 625"/>
              <a:gd name="T15" fmla="*/ 2147483647 h 495"/>
              <a:gd name="T16" fmla="*/ 2147483647 w 625"/>
              <a:gd name="T17" fmla="*/ 2147483647 h 495"/>
              <a:gd name="T18" fmla="*/ 2147483647 w 625"/>
              <a:gd name="T19" fmla="*/ 2147483647 h 495"/>
              <a:gd name="T20" fmla="*/ 2147483647 w 625"/>
              <a:gd name="T21" fmla="*/ 2147483647 h 495"/>
              <a:gd name="T22" fmla="*/ 2147483647 w 625"/>
              <a:gd name="T23" fmla="*/ 2147483647 h 495"/>
              <a:gd name="T24" fmla="*/ 2147483647 w 625"/>
              <a:gd name="T25" fmla="*/ 2147483647 h 495"/>
              <a:gd name="T26" fmla="*/ 2147483647 w 625"/>
              <a:gd name="T27" fmla="*/ 2147483647 h 495"/>
              <a:gd name="T28" fmla="*/ 2147483647 w 625"/>
              <a:gd name="T29" fmla="*/ 1772890328 h 495"/>
              <a:gd name="T30" fmla="*/ 2147483647 w 625"/>
              <a:gd name="T31" fmla="*/ 1283821987 h 495"/>
              <a:gd name="T32" fmla="*/ 2147483647 w 625"/>
              <a:gd name="T33" fmla="*/ 611339336 h 495"/>
              <a:gd name="T34" fmla="*/ 2147483647 w 625"/>
              <a:gd name="T35" fmla="*/ 0 h 495"/>
              <a:gd name="T36" fmla="*/ 2147483647 w 625"/>
              <a:gd name="T37" fmla="*/ 1956296820 h 495"/>
              <a:gd name="T38" fmla="*/ 2147483647 w 625"/>
              <a:gd name="T39" fmla="*/ 2147483647 h 495"/>
              <a:gd name="T40" fmla="*/ 2147483647 w 625"/>
              <a:gd name="T41" fmla="*/ 2147483647 h 495"/>
              <a:gd name="T42" fmla="*/ 2147483647 w 625"/>
              <a:gd name="T43" fmla="*/ 2147483647 h 495"/>
              <a:gd name="T44" fmla="*/ 2147483647 w 625"/>
              <a:gd name="T45" fmla="*/ 2147483647 h 495"/>
              <a:gd name="T46" fmla="*/ 2147483647 w 625"/>
              <a:gd name="T47" fmla="*/ 2147483647 h 495"/>
              <a:gd name="T48" fmla="*/ 2147483647 w 625"/>
              <a:gd name="T49" fmla="*/ 2147483647 h 495"/>
              <a:gd name="T50" fmla="*/ 2147483647 w 625"/>
              <a:gd name="T51" fmla="*/ 2147483647 h 495"/>
              <a:gd name="T52" fmla="*/ 2147483647 w 625"/>
              <a:gd name="T53" fmla="*/ 2147483647 h 495"/>
              <a:gd name="T54" fmla="*/ 2147483647 w 625"/>
              <a:gd name="T55" fmla="*/ 2147483647 h 495"/>
              <a:gd name="T56" fmla="*/ 2147483647 w 625"/>
              <a:gd name="T57" fmla="*/ 2147483647 h 495"/>
              <a:gd name="T58" fmla="*/ 2147483647 w 625"/>
              <a:gd name="T59" fmla="*/ 2147483647 h 495"/>
              <a:gd name="T60" fmla="*/ 2147483647 w 625"/>
              <a:gd name="T61" fmla="*/ 2147483647 h 495"/>
              <a:gd name="T62" fmla="*/ 2147483647 w 625"/>
              <a:gd name="T63" fmla="*/ 2147483647 h 495"/>
              <a:gd name="T64" fmla="*/ 2147483647 w 625"/>
              <a:gd name="T65" fmla="*/ 2147483647 h 495"/>
              <a:gd name="T66" fmla="*/ 2147483647 w 625"/>
              <a:gd name="T67" fmla="*/ 2147483647 h 495"/>
              <a:gd name="T68" fmla="*/ 2147483647 w 625"/>
              <a:gd name="T69" fmla="*/ 2147483647 h 495"/>
              <a:gd name="T70" fmla="*/ 0 w 625"/>
              <a:gd name="T71" fmla="*/ 2147483647 h 495"/>
              <a:gd name="T72" fmla="*/ 0 w 625"/>
              <a:gd name="T73" fmla="*/ 2147483647 h 4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5"/>
              <a:gd name="T112" fmla="*/ 0 h 495"/>
              <a:gd name="T113" fmla="*/ 625 w 625"/>
              <a:gd name="T114" fmla="*/ 495 h 49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5" h="495">
                <a:moveTo>
                  <a:pt x="0" y="455"/>
                </a:moveTo>
                <a:lnTo>
                  <a:pt x="117" y="455"/>
                </a:lnTo>
                <a:lnTo>
                  <a:pt x="117" y="378"/>
                </a:lnTo>
                <a:lnTo>
                  <a:pt x="117" y="337"/>
                </a:lnTo>
                <a:lnTo>
                  <a:pt x="158" y="337"/>
                </a:lnTo>
                <a:lnTo>
                  <a:pt x="235" y="337"/>
                </a:lnTo>
                <a:lnTo>
                  <a:pt x="235" y="260"/>
                </a:lnTo>
                <a:lnTo>
                  <a:pt x="235" y="219"/>
                </a:lnTo>
                <a:lnTo>
                  <a:pt x="276" y="219"/>
                </a:lnTo>
                <a:lnTo>
                  <a:pt x="353" y="219"/>
                </a:lnTo>
                <a:lnTo>
                  <a:pt x="353" y="142"/>
                </a:lnTo>
                <a:lnTo>
                  <a:pt x="353" y="101"/>
                </a:lnTo>
                <a:lnTo>
                  <a:pt x="394" y="101"/>
                </a:lnTo>
                <a:lnTo>
                  <a:pt x="495" y="101"/>
                </a:lnTo>
                <a:lnTo>
                  <a:pt x="568" y="29"/>
                </a:lnTo>
                <a:lnTo>
                  <a:pt x="560" y="21"/>
                </a:lnTo>
                <a:lnTo>
                  <a:pt x="593" y="10"/>
                </a:lnTo>
                <a:lnTo>
                  <a:pt x="625" y="0"/>
                </a:lnTo>
                <a:lnTo>
                  <a:pt x="615" y="32"/>
                </a:lnTo>
                <a:lnTo>
                  <a:pt x="604" y="65"/>
                </a:lnTo>
                <a:lnTo>
                  <a:pt x="596" y="57"/>
                </a:lnTo>
                <a:lnTo>
                  <a:pt x="512" y="142"/>
                </a:lnTo>
                <a:lnTo>
                  <a:pt x="394" y="142"/>
                </a:lnTo>
                <a:lnTo>
                  <a:pt x="394" y="219"/>
                </a:lnTo>
                <a:lnTo>
                  <a:pt x="394" y="260"/>
                </a:lnTo>
                <a:lnTo>
                  <a:pt x="353" y="260"/>
                </a:lnTo>
                <a:lnTo>
                  <a:pt x="276" y="260"/>
                </a:lnTo>
                <a:lnTo>
                  <a:pt x="276" y="337"/>
                </a:lnTo>
                <a:lnTo>
                  <a:pt x="276" y="378"/>
                </a:lnTo>
                <a:lnTo>
                  <a:pt x="235" y="378"/>
                </a:lnTo>
                <a:lnTo>
                  <a:pt x="158" y="378"/>
                </a:lnTo>
                <a:lnTo>
                  <a:pt x="158" y="455"/>
                </a:lnTo>
                <a:lnTo>
                  <a:pt x="158" y="495"/>
                </a:lnTo>
                <a:lnTo>
                  <a:pt x="117" y="495"/>
                </a:lnTo>
                <a:lnTo>
                  <a:pt x="0" y="495"/>
                </a:lnTo>
                <a:lnTo>
                  <a:pt x="0" y="455"/>
                </a:lnTo>
              </a:path>
            </a:pathLst>
          </a:custGeom>
          <a:solidFill>
            <a:srgbClr val="005DA2"/>
          </a:solidFill>
          <a:ln>
            <a:noFill/>
          </a:ln>
        </p:spPr>
        <p:txBody>
          <a:bodyPr anchor="ctr"/>
          <a:lstStyle/>
          <a:p>
            <a:endParaRPr lang="zh-CN" altLang="en-US"/>
          </a:p>
        </p:txBody>
      </p:sp>
      <p:sp>
        <p:nvSpPr>
          <p:cNvPr id="17" name="矩形 8"/>
          <p:cNvSpPr>
            <a:spLocks noChangeArrowheads="1"/>
          </p:cNvSpPr>
          <p:nvPr/>
        </p:nvSpPr>
        <p:spPr bwMode="auto">
          <a:xfrm>
            <a:off x="1196784" y="4899571"/>
            <a:ext cx="985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2001</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1800" b="1" dirty="0">
              <a:solidFill>
                <a:schemeClr val="tx1">
                  <a:lumMod val="85000"/>
                  <a:lumOff val="15000"/>
                </a:schemeClr>
              </a:solidFill>
              <a:ea typeface="微软雅黑" panose="020B0503020204020204" pitchFamily="34" charset="-122"/>
            </a:endParaRPr>
          </a:p>
        </p:txBody>
      </p:sp>
      <p:sp>
        <p:nvSpPr>
          <p:cNvPr id="20" name="矩形 9"/>
          <p:cNvSpPr>
            <a:spLocks noChangeArrowheads="1"/>
          </p:cNvSpPr>
          <p:nvPr/>
        </p:nvSpPr>
        <p:spPr bwMode="auto">
          <a:xfrm>
            <a:off x="2328105" y="3891459"/>
            <a:ext cx="985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2005</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p>
        </p:txBody>
      </p:sp>
      <p:sp>
        <p:nvSpPr>
          <p:cNvPr id="23" name="矩形 10"/>
          <p:cNvSpPr>
            <a:spLocks noChangeArrowheads="1"/>
          </p:cNvSpPr>
          <p:nvPr/>
        </p:nvSpPr>
        <p:spPr bwMode="auto">
          <a:xfrm>
            <a:off x="3454254" y="2946063"/>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2013</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1800" b="1" dirty="0">
              <a:solidFill>
                <a:schemeClr val="tx1">
                  <a:lumMod val="85000"/>
                  <a:lumOff val="15000"/>
                </a:schemeClr>
              </a:solidFill>
            </a:endParaRPr>
          </a:p>
        </p:txBody>
      </p:sp>
      <p:sp>
        <p:nvSpPr>
          <p:cNvPr id="26" name="矩形 11"/>
          <p:cNvSpPr>
            <a:spLocks noChangeArrowheads="1"/>
          </p:cNvSpPr>
          <p:nvPr/>
        </p:nvSpPr>
        <p:spPr bwMode="auto">
          <a:xfrm>
            <a:off x="4605633" y="1937951"/>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buFont typeface="Wingdings" panose="05000000000000000000" pitchFamily="2" charset="2"/>
              <a:buNone/>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2019</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p>
        </p:txBody>
      </p:sp>
      <p:sp>
        <p:nvSpPr>
          <p:cNvPr id="28" name="Text Box 30"/>
          <p:cNvSpPr>
            <a:spLocks noChangeArrowheads="1"/>
          </p:cNvSpPr>
          <p:nvPr/>
        </p:nvSpPr>
        <p:spPr bwMode="auto">
          <a:xfrm>
            <a:off x="5116332" y="2811340"/>
            <a:ext cx="2777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条成绩，点击添加文本</a:t>
            </a:r>
            <a:endParaRPr lang="zh-CN" altLang="en-US" dirty="0"/>
          </a:p>
        </p:txBody>
      </p:sp>
      <p:sp>
        <p:nvSpPr>
          <p:cNvPr id="29" name="Text Box 30"/>
          <p:cNvSpPr>
            <a:spLocks noChangeArrowheads="1"/>
          </p:cNvSpPr>
          <p:nvPr/>
        </p:nvSpPr>
        <p:spPr bwMode="auto">
          <a:xfrm>
            <a:off x="2816549" y="4755556"/>
            <a:ext cx="3350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条成绩，点击添加文本</a:t>
            </a:r>
            <a:endParaRPr lang="zh-CN" altLang="en-US" dirty="0"/>
          </a:p>
        </p:txBody>
      </p:sp>
      <p:sp>
        <p:nvSpPr>
          <p:cNvPr id="30" name="Text Box 30"/>
          <p:cNvSpPr>
            <a:spLocks noChangeArrowheads="1"/>
          </p:cNvSpPr>
          <p:nvPr/>
        </p:nvSpPr>
        <p:spPr bwMode="auto">
          <a:xfrm>
            <a:off x="1201849" y="5734051"/>
            <a:ext cx="3350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条成绩，点击添加文本</a:t>
            </a:r>
            <a:endParaRPr lang="zh-CN" altLang="en-US" dirty="0"/>
          </a:p>
        </p:txBody>
      </p:sp>
      <p:sp>
        <p:nvSpPr>
          <p:cNvPr id="31" name="矩形 30"/>
          <p:cNvSpPr/>
          <p:nvPr/>
        </p:nvSpPr>
        <p:spPr>
          <a:xfrm>
            <a:off x="8038158" y="2163199"/>
            <a:ext cx="3022368" cy="3785652"/>
          </a:xfrm>
          <a:prstGeom prst="rect">
            <a:avLst/>
          </a:prstGeom>
        </p:spPr>
        <p:txBody>
          <a:bodyPr wrap="square">
            <a:spAutoFit/>
          </a:bodyPr>
          <a:lstStyle/>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nSpc>
                <a:spcPct val="150000"/>
              </a:lnSpc>
            </a:pP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6"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3" name="五边形 1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9" name="矩形 1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6"/>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p:cBhvr>
                                        <p:cTn id="29" dur="750"/>
                                        <p:tgtEl>
                                          <p:spTgt spid="15"/>
                                        </p:tgtEl>
                                      </p:cBhvr>
                                    </p:animEffect>
                                  </p:childTnLst>
                                </p:cTn>
                              </p:par>
                            </p:childTnLst>
                          </p:cTn>
                        </p:par>
                        <p:par>
                          <p:cTn id="30" fill="hold">
                            <p:stCondLst>
                              <p:cond delay="2350"/>
                            </p:stCondLst>
                            <p:childTnLst>
                              <p:par>
                                <p:cTn id="31" presetID="2" presetClass="entr" presetSubtype="2"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ppt_x</p:attrName>
                                        </p:attrNameLst>
                                      </p:cBhvr>
                                      <p:tavLst>
                                        <p:tav tm="0">
                                          <p:val>
                                            <p:strVal val="1+#ppt_w/2"/>
                                          </p:val>
                                        </p:tav>
                                        <p:tav tm="100000">
                                          <p:val>
                                            <p:strVal val="#ppt_x"/>
                                          </p:val>
                                        </p:tav>
                                      </p:tavLst>
                                    </p:anim>
                                    <p:anim calcmode="lin" valueType="num">
                                      <p:cBhvr>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5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ppt_x</p:attrName>
                                        </p:attrNameLst>
                                      </p:cBhvr>
                                      <p:tavLst>
                                        <p:tav tm="0">
                                          <p:val>
                                            <p:strVal val="1+#ppt_w/2"/>
                                          </p:val>
                                        </p:tav>
                                        <p:tav tm="100000">
                                          <p:val>
                                            <p:strVal val="#ppt_x"/>
                                          </p:val>
                                        </p:tav>
                                      </p:tavLst>
                                    </p:anim>
                                    <p:anim calcmode="lin" valueType="num">
                                      <p:cBhvr>
                                        <p:cTn id="38" dur="500" fill="hold"/>
                                        <p:tgtEl>
                                          <p:spTgt spid="1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ppt_x</p:attrName>
                                        </p:attrNameLst>
                                      </p:cBhvr>
                                      <p:tavLst>
                                        <p:tav tm="0">
                                          <p:val>
                                            <p:strVal val="1+#ppt_w/2"/>
                                          </p:val>
                                        </p:tav>
                                        <p:tav tm="100000">
                                          <p:val>
                                            <p:strVal val="#ppt_x"/>
                                          </p:val>
                                        </p:tav>
                                      </p:tavLst>
                                    </p:anim>
                                    <p:anim calcmode="lin" valueType="num">
                                      <p:cBhvr>
                                        <p:cTn id="42" dur="500" fill="hold"/>
                                        <p:tgtEl>
                                          <p:spTgt spid="29"/>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ppt_x</p:attrName>
                                        </p:attrNameLst>
                                      </p:cBhvr>
                                      <p:tavLst>
                                        <p:tav tm="0">
                                          <p:val>
                                            <p:strVal val="1+#ppt_w/2"/>
                                          </p:val>
                                        </p:tav>
                                        <p:tav tm="100000">
                                          <p:val>
                                            <p:strVal val="#ppt_x"/>
                                          </p:val>
                                        </p:tav>
                                      </p:tavLst>
                                    </p:anim>
                                    <p:anim calcmode="lin" valueType="num">
                                      <p:cBhvr>
                                        <p:cTn id="46" dur="500" fill="hold"/>
                                        <p:tgtEl>
                                          <p:spTgt spid="30"/>
                                        </p:tgtEl>
                                        <p:attrNameLst>
                                          <p:attrName>ppt_y</p:attrName>
                                        </p:attrNameLst>
                                      </p:cBhvr>
                                      <p:tavLst>
                                        <p:tav tm="0">
                                          <p:val>
                                            <p:strVal val="#ppt_y"/>
                                          </p:val>
                                        </p:tav>
                                        <p:tav tm="100000">
                                          <p:val>
                                            <p:strVal val="#ppt_y"/>
                                          </p:val>
                                        </p:tav>
                                      </p:tavLst>
                                    </p:anim>
                                  </p:childTnLst>
                                </p:cTn>
                              </p:par>
                            </p:childTnLst>
                          </p:cTn>
                        </p:par>
                        <p:par>
                          <p:cTn id="47" fill="hold">
                            <p:stCondLst>
                              <p:cond delay="2850"/>
                            </p:stCondLst>
                            <p:childTnLst>
                              <p:par>
                                <p:cTn id="48" presetID="22" presetClass="entr" presetSubtype="8"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utoUpdateAnimBg="0"/>
      <p:bldP spid="15" grpId="0" animBg="1"/>
      <p:bldP spid="28" grpId="0" bldLvl="0" autoUpdateAnimBg="0"/>
      <p:bldP spid="29" grpId="0" bldLvl="0" autoUpdateAnimBg="0"/>
      <p:bldP spid="30" grpId="0" bldLvl="0" autoUpdateAnimBg="0"/>
      <p:bldP spid="31" grpId="0"/>
      <p:bldP spid="16" grpId="0"/>
      <p:bldP spid="13" grpId="0" animBg="1"/>
      <p:bldP spid="18"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 name="箭头3"/>
          <p:cNvSpPr/>
          <p:nvPr/>
        </p:nvSpPr>
        <p:spPr bwMode="gray">
          <a:xfrm flipV="1">
            <a:off x="2520037" y="3573810"/>
            <a:ext cx="1608305"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2" name="箭头2"/>
          <p:cNvSpPr/>
          <p:nvPr/>
        </p:nvSpPr>
        <p:spPr bwMode="gray">
          <a:xfrm rot="16200000">
            <a:off x="2943919" y="2883100"/>
            <a:ext cx="477838" cy="191169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3" name="箭头1"/>
          <p:cNvSpPr/>
          <p:nvPr/>
        </p:nvSpPr>
        <p:spPr bwMode="gray">
          <a:xfrm>
            <a:off x="2509694" y="2129433"/>
            <a:ext cx="1608305"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5" name="标题1"/>
          <p:cNvSpPr>
            <a:spLocks noChangeArrowheads="1"/>
          </p:cNvSpPr>
          <p:nvPr/>
        </p:nvSpPr>
        <p:spPr bwMode="gray">
          <a:xfrm>
            <a:off x="4229113" y="1773609"/>
            <a:ext cx="2657507" cy="1155600"/>
          </a:xfrm>
          <a:prstGeom prst="roundRect">
            <a:avLst>
              <a:gd name="adj" fmla="val 11921"/>
            </a:avLst>
          </a:prstGeom>
          <a:solidFill>
            <a:srgbClr val="005DA2"/>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kumimoji="0" lang="zh-CN" altLang="en-US" sz="1600"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rPr>
              <a:t>          点击添加文本</a:t>
            </a: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endParaRPr>
          </a:p>
        </p:txBody>
      </p:sp>
      <p:sp>
        <p:nvSpPr>
          <p:cNvPr id="217" name="标题2"/>
          <p:cNvSpPr>
            <a:spLocks noChangeArrowheads="1"/>
          </p:cNvSpPr>
          <p:nvPr/>
        </p:nvSpPr>
        <p:spPr bwMode="gray">
          <a:xfrm>
            <a:off x="4241805" y="3210297"/>
            <a:ext cx="2644815" cy="1155600"/>
          </a:xfrm>
          <a:prstGeom prst="roundRect">
            <a:avLst>
              <a:gd name="adj" fmla="val 11921"/>
            </a:avLst>
          </a:prstGeom>
          <a:solidFill>
            <a:srgbClr val="005DA2"/>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kumimoji="0" lang="zh-CN" altLang="en-US" sz="1600"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rPr>
              <a:t>点击添加文本</a:t>
            </a: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endParaRPr>
          </a:p>
        </p:txBody>
      </p:sp>
      <p:sp>
        <p:nvSpPr>
          <p:cNvPr id="219" name="标题3"/>
          <p:cNvSpPr>
            <a:spLocks noChangeArrowheads="1"/>
          </p:cNvSpPr>
          <p:nvPr/>
        </p:nvSpPr>
        <p:spPr bwMode="gray">
          <a:xfrm>
            <a:off x="4222767" y="4651499"/>
            <a:ext cx="2663853" cy="1154559"/>
          </a:xfrm>
          <a:prstGeom prst="roundRect">
            <a:avLst>
              <a:gd name="adj" fmla="val 11921"/>
            </a:avLst>
          </a:prstGeom>
          <a:solidFill>
            <a:srgbClr val="005DA2"/>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kumimoji="0" lang="zh-CN" altLang="en-US" sz="1600"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rPr>
              <a:t>点击添加文本</a:t>
            </a: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endParaRPr>
          </a:p>
        </p:txBody>
      </p:sp>
      <p:sp>
        <p:nvSpPr>
          <p:cNvPr id="220" name="Oval 19"/>
          <p:cNvSpPr>
            <a:spLocks noChangeArrowheads="1"/>
          </p:cNvSpPr>
          <p:nvPr/>
        </p:nvSpPr>
        <p:spPr bwMode="auto">
          <a:xfrm>
            <a:off x="1993421" y="3069913"/>
            <a:ext cx="1439063" cy="1440000"/>
          </a:xfrm>
          <a:prstGeom prst="roundRect">
            <a:avLst/>
          </a:prstGeom>
          <a:solidFill>
            <a:srgbClr val="005DA2"/>
          </a:solidFill>
          <a:ln w="3175" cap="flat" cmpd="sng" algn="ctr">
            <a:noFill/>
            <a:prstDash val="solid"/>
          </a:ln>
          <a:effectLst>
            <a:outerShdw blurRad="50800" dist="38100" dir="2700000" algn="tl" rotWithShape="0">
              <a:prstClr val="black">
                <a:alpha val="40000"/>
              </a:prstClr>
            </a:outerShdw>
          </a:effectLst>
        </p:spPr>
        <p:txBody>
          <a:bodyPr lIns="126000" rIns="126000" bIns="180000" anchor="ctr"/>
          <a:lstStyle/>
          <a:p>
            <a:pPr algn="ctr">
              <a:lnSpc>
                <a:spcPct val="120000"/>
              </a:lnSpc>
            </a:pPr>
            <a:r>
              <a:rPr lang="zh-CN" altLang="en-US" sz="2000" b="1" kern="0" dirty="0">
                <a:solidFill>
                  <a:srgbClr val="F9F9F9"/>
                </a:solidFill>
                <a:latin typeface="微软雅黑" panose="020B0503020204020204" pitchFamily="34" charset="-122"/>
                <a:ea typeface="微软雅黑" panose="020B0503020204020204" pitchFamily="34" charset="-122"/>
              </a:rPr>
              <a:t>添加内容</a:t>
            </a:r>
          </a:p>
        </p:txBody>
      </p:sp>
      <p:sp>
        <p:nvSpPr>
          <p:cNvPr id="14" name="文本框 2"/>
          <p:cNvSpPr txBox="1"/>
          <p:nvPr/>
        </p:nvSpPr>
        <p:spPr>
          <a:xfrm>
            <a:off x="1129658"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214" name="文本1"/>
          <p:cNvSpPr>
            <a:spLocks noChangeArrowheads="1"/>
          </p:cNvSpPr>
          <p:nvPr/>
        </p:nvSpPr>
        <p:spPr bwMode="gray">
          <a:xfrm>
            <a:off x="6886620" y="1773609"/>
            <a:ext cx="3379001" cy="1155600"/>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solidFill>
                  <a:schemeClr val="tx1"/>
                </a:solidFill>
                <a:prstDash val="sysDot"/>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rgbClr val="4D4D4D"/>
                </a:solidFill>
                <a:latin typeface="微软雅黑" panose="020B0503020204020204" pitchFamily="34" charset="-122"/>
                <a:ea typeface="微软雅黑" panose="020B0503020204020204" pitchFamily="34" charset="-122"/>
              </a:rPr>
              <a:t>    点击添加文字，点击添加文字</a:t>
            </a:r>
            <a:endParaRPr kumimoji="0" lang="zh-CN" altLang="zh-CN" sz="160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endParaRPr>
          </a:p>
        </p:txBody>
      </p:sp>
      <p:sp>
        <p:nvSpPr>
          <p:cNvPr id="216" name="文本2"/>
          <p:cNvSpPr>
            <a:spLocks noChangeArrowheads="1"/>
          </p:cNvSpPr>
          <p:nvPr/>
        </p:nvSpPr>
        <p:spPr bwMode="gray">
          <a:xfrm>
            <a:off x="6886620" y="3210297"/>
            <a:ext cx="3379001" cy="1155600"/>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solidFill>
                  <a:schemeClr val="tx1"/>
                </a:solidFill>
                <a:prstDash val="sysDot"/>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en-US" altLang="zh-CN" sz="1600" dirty="0">
              <a:solidFill>
                <a:srgbClr val="4D4D4D"/>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en-US" altLang="zh-CN" sz="1600" dirty="0">
                <a:solidFill>
                  <a:srgbClr val="4D4D4D"/>
                </a:solidFill>
                <a:latin typeface="微软雅黑" panose="020B0503020204020204" pitchFamily="34" charset="-122"/>
                <a:ea typeface="微软雅黑" panose="020B0503020204020204" pitchFamily="34" charset="-122"/>
              </a:rPr>
              <a:t>    </a:t>
            </a:r>
            <a:r>
              <a:rPr lang="zh-CN" altLang="en-US" sz="1600" dirty="0">
                <a:solidFill>
                  <a:srgbClr val="4D4D4D"/>
                </a:solidFill>
                <a:latin typeface="微软雅黑" panose="020B0503020204020204" pitchFamily="34" charset="-122"/>
                <a:ea typeface="微软雅黑" panose="020B0503020204020204" pitchFamily="34" charset="-122"/>
              </a:rPr>
              <a:t>点击添加文字，点击添加文字</a:t>
            </a:r>
            <a:endParaRPr lang="zh-CN" altLang="zh-CN" sz="1600" dirty="0">
              <a:solidFill>
                <a:srgbClr val="4D4D4D"/>
              </a:solidFill>
              <a:latin typeface="微软雅黑" panose="020B0503020204020204" pitchFamily="34" charset="-122"/>
              <a:ea typeface="微软雅黑" panose="020B0503020204020204" pitchFamily="34" charset="-122"/>
            </a:endParaRPr>
          </a:p>
          <a:p>
            <a:pPr lvl="0" fontAlgn="base">
              <a:lnSpc>
                <a:spcPct val="120000"/>
              </a:lnSpc>
              <a:spcBef>
                <a:spcPct val="0"/>
              </a:spcBef>
              <a:spcAft>
                <a:spcPct val="0"/>
              </a:spcAft>
              <a:defRPr/>
            </a:pPr>
            <a:endParaRPr kumimoji="0" lang="zh-CN" altLang="zh-CN" sz="160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endParaRPr>
          </a:p>
        </p:txBody>
      </p:sp>
      <p:sp>
        <p:nvSpPr>
          <p:cNvPr id="218" name="文本3"/>
          <p:cNvSpPr>
            <a:spLocks noChangeArrowheads="1"/>
          </p:cNvSpPr>
          <p:nvPr/>
        </p:nvSpPr>
        <p:spPr bwMode="ltGray">
          <a:xfrm>
            <a:off x="6886619" y="4661024"/>
            <a:ext cx="3382174" cy="1145034"/>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solidFill>
                  <a:schemeClr val="tx1"/>
                </a:solidFill>
                <a:prstDash val="sysDot"/>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a:solidFill>
                  <a:srgbClr val="4D4D4D"/>
                </a:solidFill>
                <a:latin typeface="微软雅黑" panose="020B0503020204020204" pitchFamily="34" charset="-122"/>
                <a:ea typeface="微软雅黑" panose="020B0503020204020204" pitchFamily="34" charset="-122"/>
              </a:rPr>
              <a:t>    点击添加文字，点击添加文字</a:t>
            </a:r>
            <a:endParaRPr lang="zh-CN" altLang="zh-CN" sz="1600" dirty="0">
              <a:solidFill>
                <a:srgbClr val="4D4D4D"/>
              </a:solidFill>
              <a:latin typeface="微软雅黑" panose="020B0503020204020204" pitchFamily="34" charset="-122"/>
              <a:ea typeface="微软雅黑" panose="020B0503020204020204" pitchFamily="34" charset="-122"/>
            </a:endParaRPr>
          </a:p>
        </p:txBody>
      </p:sp>
      <p:sp>
        <p:nvSpPr>
          <p:cNvPr id="13" name="五边形 1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6" name="矩形 1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4"/>
                                        </p:tgtEl>
                                        <p:attrNameLst>
                                          <p:attrName>ppt_y</p:attrName>
                                        </p:attrNameLst>
                                      </p:cBhvr>
                                      <p:tavLst>
                                        <p:tav tm="0">
                                          <p:val>
                                            <p:strVal val="#ppt_y"/>
                                          </p:val>
                                        </p:tav>
                                        <p:tav tm="100000">
                                          <p:val>
                                            <p:strVal val="#ppt_y"/>
                                          </p:val>
                                        </p:tav>
                                      </p:tavLst>
                                    </p:anim>
                                    <p:anim calcmode="lin" valueType="num">
                                      <p:cBhvr>
                                        <p:cTn id="1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1" presetClass="entr" presetSubtype="1" fill="hold" grpId="0" nodeType="afterEffect">
                                  <p:stCondLst>
                                    <p:cond delay="0"/>
                                  </p:stCondLst>
                                  <p:childTnLst>
                                    <p:set>
                                      <p:cBhvr>
                                        <p:cTn id="29" dur="1" fill="hold">
                                          <p:stCondLst>
                                            <p:cond delay="0"/>
                                          </p:stCondLst>
                                        </p:cTn>
                                        <p:tgtEl>
                                          <p:spTgt spid="220"/>
                                        </p:tgtEl>
                                        <p:attrNameLst>
                                          <p:attrName>style.visibility</p:attrName>
                                        </p:attrNameLst>
                                      </p:cBhvr>
                                      <p:to>
                                        <p:strVal val="visible"/>
                                      </p:to>
                                    </p:set>
                                    <p:animEffect transition="in" filter="wheel(1)">
                                      <p:cBhvr>
                                        <p:cTn id="30" dur="500"/>
                                        <p:tgtEl>
                                          <p:spTgt spid="220"/>
                                        </p:tgtEl>
                                      </p:cBhvr>
                                    </p:animEffect>
                                  </p:childTnLst>
                                </p:cTn>
                              </p:par>
                            </p:childTnLst>
                          </p:cTn>
                        </p:par>
                        <p:par>
                          <p:cTn id="31" fill="hold">
                            <p:stCondLst>
                              <p:cond delay="2850"/>
                            </p:stCondLst>
                            <p:childTnLst>
                              <p:par>
                                <p:cTn id="32" presetID="22" presetClass="entr" presetSubtype="8" fill="hold" grpId="0" nodeType="afterEffect">
                                  <p:stCondLst>
                                    <p:cond delay="0"/>
                                  </p:stCondLst>
                                  <p:childTnLst>
                                    <p:set>
                                      <p:cBhvr>
                                        <p:cTn id="33" dur="1" fill="hold">
                                          <p:stCondLst>
                                            <p:cond delay="0"/>
                                          </p:stCondLst>
                                        </p:cTn>
                                        <p:tgtEl>
                                          <p:spTgt spid="213"/>
                                        </p:tgtEl>
                                        <p:attrNameLst>
                                          <p:attrName>style.visibility</p:attrName>
                                        </p:attrNameLst>
                                      </p:cBhvr>
                                      <p:to>
                                        <p:strVal val="visible"/>
                                      </p:to>
                                    </p:set>
                                    <p:animEffect transition="in" filter="wipe(left)">
                                      <p:cBhvr>
                                        <p:cTn id="34" dur="500"/>
                                        <p:tgtEl>
                                          <p:spTgt spid="213"/>
                                        </p:tgtEl>
                                      </p:cBhvr>
                                    </p:animEffect>
                                  </p:childTnLst>
                                </p:cTn>
                              </p:par>
                            </p:childTnLst>
                          </p:cTn>
                        </p:par>
                        <p:par>
                          <p:cTn id="35" fill="hold">
                            <p:stCondLst>
                              <p:cond delay="3350"/>
                            </p:stCondLst>
                            <p:childTnLst>
                              <p:par>
                                <p:cTn id="36" presetID="22" presetClass="entr" presetSubtype="8" fill="hold" grpId="0" nodeType="afterEffect">
                                  <p:stCondLst>
                                    <p:cond delay="0"/>
                                  </p:stCondLst>
                                  <p:childTnLst>
                                    <p:set>
                                      <p:cBhvr>
                                        <p:cTn id="37" dur="1" fill="hold">
                                          <p:stCondLst>
                                            <p:cond delay="0"/>
                                          </p:stCondLst>
                                        </p:cTn>
                                        <p:tgtEl>
                                          <p:spTgt spid="215"/>
                                        </p:tgtEl>
                                        <p:attrNameLst>
                                          <p:attrName>style.visibility</p:attrName>
                                        </p:attrNameLst>
                                      </p:cBhvr>
                                      <p:to>
                                        <p:strVal val="visible"/>
                                      </p:to>
                                    </p:set>
                                    <p:animEffect transition="in" filter="wipe(left)">
                                      <p:cBhvr>
                                        <p:cTn id="38" dur="500"/>
                                        <p:tgtEl>
                                          <p:spTgt spid="215"/>
                                        </p:tgtEl>
                                      </p:cBhvr>
                                    </p:animEffect>
                                  </p:childTnLst>
                                </p:cTn>
                              </p:par>
                            </p:childTnLst>
                          </p:cTn>
                        </p:par>
                        <p:par>
                          <p:cTn id="39" fill="hold">
                            <p:stCondLst>
                              <p:cond delay="3850"/>
                            </p:stCondLst>
                            <p:childTnLst>
                              <p:par>
                                <p:cTn id="40" presetID="22" presetClass="entr" presetSubtype="8" fill="hold" grpId="0" nodeType="afterEffect">
                                  <p:stCondLst>
                                    <p:cond delay="0"/>
                                  </p:stCondLst>
                                  <p:childTnLst>
                                    <p:set>
                                      <p:cBhvr>
                                        <p:cTn id="41" dur="1" fill="hold">
                                          <p:stCondLst>
                                            <p:cond delay="0"/>
                                          </p:stCondLst>
                                        </p:cTn>
                                        <p:tgtEl>
                                          <p:spTgt spid="214"/>
                                        </p:tgtEl>
                                        <p:attrNameLst>
                                          <p:attrName>style.visibility</p:attrName>
                                        </p:attrNameLst>
                                      </p:cBhvr>
                                      <p:to>
                                        <p:strVal val="visible"/>
                                      </p:to>
                                    </p:set>
                                    <p:animEffect transition="in" filter="wipe(left)">
                                      <p:cBhvr>
                                        <p:cTn id="42" dur="500"/>
                                        <p:tgtEl>
                                          <p:spTgt spid="21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12"/>
                                        </p:tgtEl>
                                        <p:attrNameLst>
                                          <p:attrName>style.visibility</p:attrName>
                                        </p:attrNameLst>
                                      </p:cBhvr>
                                      <p:to>
                                        <p:strVal val="visible"/>
                                      </p:to>
                                    </p:set>
                                    <p:animEffect transition="in" filter="wipe(left)">
                                      <p:cBhvr>
                                        <p:cTn id="45" dur="500"/>
                                        <p:tgtEl>
                                          <p:spTgt spid="212"/>
                                        </p:tgtEl>
                                      </p:cBhvr>
                                    </p:animEffect>
                                  </p:childTnLst>
                                </p:cTn>
                              </p:par>
                            </p:childTnLst>
                          </p:cTn>
                        </p:par>
                        <p:par>
                          <p:cTn id="46" fill="hold">
                            <p:stCondLst>
                              <p:cond delay="4350"/>
                            </p:stCondLst>
                            <p:childTnLst>
                              <p:par>
                                <p:cTn id="47" presetID="22" presetClass="entr" presetSubtype="8" fill="hold" grpId="0" nodeType="afterEffect">
                                  <p:stCondLst>
                                    <p:cond delay="0"/>
                                  </p:stCondLst>
                                  <p:childTnLst>
                                    <p:set>
                                      <p:cBhvr>
                                        <p:cTn id="48" dur="1" fill="hold">
                                          <p:stCondLst>
                                            <p:cond delay="0"/>
                                          </p:stCondLst>
                                        </p:cTn>
                                        <p:tgtEl>
                                          <p:spTgt spid="217"/>
                                        </p:tgtEl>
                                        <p:attrNameLst>
                                          <p:attrName>style.visibility</p:attrName>
                                        </p:attrNameLst>
                                      </p:cBhvr>
                                      <p:to>
                                        <p:strVal val="visible"/>
                                      </p:to>
                                    </p:set>
                                    <p:animEffect transition="in" filter="wipe(left)">
                                      <p:cBhvr>
                                        <p:cTn id="49" dur="500"/>
                                        <p:tgtEl>
                                          <p:spTgt spid="217"/>
                                        </p:tgtEl>
                                      </p:cBhvr>
                                    </p:animEffect>
                                  </p:childTnLst>
                                </p:cTn>
                              </p:par>
                            </p:childTnLst>
                          </p:cTn>
                        </p:par>
                        <p:par>
                          <p:cTn id="50" fill="hold">
                            <p:stCondLst>
                              <p:cond delay="4850"/>
                            </p:stCondLst>
                            <p:childTnLst>
                              <p:par>
                                <p:cTn id="51" presetID="22" presetClass="entr" presetSubtype="8" fill="hold" grpId="0" nodeType="after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wipe(left)">
                                      <p:cBhvr>
                                        <p:cTn id="53" dur="500"/>
                                        <p:tgtEl>
                                          <p:spTgt spid="21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11"/>
                                        </p:tgtEl>
                                        <p:attrNameLst>
                                          <p:attrName>style.visibility</p:attrName>
                                        </p:attrNameLst>
                                      </p:cBhvr>
                                      <p:to>
                                        <p:strVal val="visible"/>
                                      </p:to>
                                    </p:set>
                                    <p:animEffect transition="in" filter="wipe(left)">
                                      <p:cBhvr>
                                        <p:cTn id="56" dur="500"/>
                                        <p:tgtEl>
                                          <p:spTgt spid="211"/>
                                        </p:tgtEl>
                                      </p:cBhvr>
                                    </p:animEffect>
                                  </p:childTnLst>
                                </p:cTn>
                              </p:par>
                            </p:childTnLst>
                          </p:cTn>
                        </p:par>
                        <p:par>
                          <p:cTn id="57" fill="hold">
                            <p:stCondLst>
                              <p:cond delay="5350"/>
                            </p:stCondLst>
                            <p:childTnLst>
                              <p:par>
                                <p:cTn id="58" presetID="22" presetClass="entr" presetSubtype="8" fill="hold" grpId="0" nodeType="afterEffect">
                                  <p:stCondLst>
                                    <p:cond delay="0"/>
                                  </p:stCondLst>
                                  <p:childTnLst>
                                    <p:set>
                                      <p:cBhvr>
                                        <p:cTn id="59" dur="1" fill="hold">
                                          <p:stCondLst>
                                            <p:cond delay="0"/>
                                          </p:stCondLst>
                                        </p:cTn>
                                        <p:tgtEl>
                                          <p:spTgt spid="219"/>
                                        </p:tgtEl>
                                        <p:attrNameLst>
                                          <p:attrName>style.visibility</p:attrName>
                                        </p:attrNameLst>
                                      </p:cBhvr>
                                      <p:to>
                                        <p:strVal val="visible"/>
                                      </p:to>
                                    </p:set>
                                    <p:animEffect transition="in" filter="wipe(left)">
                                      <p:cBhvr>
                                        <p:cTn id="60" dur="500"/>
                                        <p:tgtEl>
                                          <p:spTgt spid="219"/>
                                        </p:tgtEl>
                                      </p:cBhvr>
                                    </p:animEffect>
                                  </p:childTnLst>
                                </p:cTn>
                              </p:par>
                            </p:childTnLst>
                          </p:cTn>
                        </p:par>
                        <p:par>
                          <p:cTn id="61" fill="hold">
                            <p:stCondLst>
                              <p:cond delay="5850"/>
                            </p:stCondLst>
                            <p:childTnLst>
                              <p:par>
                                <p:cTn id="62" presetID="22" presetClass="entr" presetSubtype="8" fill="hold" grpId="0" nodeType="afterEffect">
                                  <p:stCondLst>
                                    <p:cond delay="0"/>
                                  </p:stCondLst>
                                  <p:childTnLst>
                                    <p:set>
                                      <p:cBhvr>
                                        <p:cTn id="63" dur="1" fill="hold">
                                          <p:stCondLst>
                                            <p:cond delay="0"/>
                                          </p:stCondLst>
                                        </p:cTn>
                                        <p:tgtEl>
                                          <p:spTgt spid="218"/>
                                        </p:tgtEl>
                                        <p:attrNameLst>
                                          <p:attrName>style.visibility</p:attrName>
                                        </p:attrNameLst>
                                      </p:cBhvr>
                                      <p:to>
                                        <p:strVal val="visible"/>
                                      </p:to>
                                    </p:set>
                                    <p:animEffect transition="in" filter="wipe(left)">
                                      <p:cBhvr>
                                        <p:cTn id="64"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5" grpId="0" animBg="1"/>
      <p:bldP spid="217" grpId="0" animBg="1"/>
      <p:bldP spid="219" grpId="0" animBg="1"/>
      <p:bldP spid="220" grpId="0" animBg="1"/>
      <p:bldP spid="14" grpId="0"/>
      <p:bldP spid="214" grpId="0" animBg="1"/>
      <p:bldP spid="216" grpId="0" animBg="1"/>
      <p:bldP spid="218" grpId="0" animBg="1"/>
      <p:bldP spid="13"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右箭头 3"/>
          <p:cNvSpPr>
            <a:spLocks noChangeArrowheads="1"/>
          </p:cNvSpPr>
          <p:nvPr/>
        </p:nvSpPr>
        <p:spPr bwMode="auto">
          <a:xfrm>
            <a:off x="3564021" y="2094572"/>
            <a:ext cx="4744170" cy="526115"/>
          </a:xfrm>
          <a:prstGeom prst="rightArrow">
            <a:avLst>
              <a:gd name="adj1" fmla="val 50000"/>
              <a:gd name="adj2" fmla="val 50092"/>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5" name="右箭头 4"/>
          <p:cNvSpPr>
            <a:spLocks noChangeArrowheads="1"/>
          </p:cNvSpPr>
          <p:nvPr/>
        </p:nvSpPr>
        <p:spPr bwMode="auto">
          <a:xfrm flipH="1">
            <a:off x="3738991" y="2883742"/>
            <a:ext cx="4912498" cy="523867"/>
          </a:xfrm>
          <a:prstGeom prst="rightArrow">
            <a:avLst>
              <a:gd name="adj1" fmla="val 50000"/>
              <a:gd name="adj2" fmla="val 50064"/>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238444" y="1438054"/>
            <a:ext cx="2500547" cy="2538389"/>
          </a:xfrm>
          <a:prstGeom prst="ellipse">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anose="020B0503020204020204" pitchFamily="34" charset="-122"/>
                <a:ea typeface="微软雅黑" panose="020B0503020204020204" pitchFamily="34" charset="-122"/>
              </a:rPr>
              <a:t>  添加内容</a:t>
            </a:r>
          </a:p>
        </p:txBody>
      </p:sp>
      <p:sp>
        <p:nvSpPr>
          <p:cNvPr id="7" name="椭圆 6"/>
          <p:cNvSpPr>
            <a:spLocks noChangeArrowheads="1"/>
          </p:cNvSpPr>
          <p:nvPr/>
        </p:nvSpPr>
        <p:spPr bwMode="auto">
          <a:xfrm>
            <a:off x="8392355" y="1438054"/>
            <a:ext cx="2502760" cy="2538389"/>
          </a:xfrm>
          <a:prstGeom prst="ellipse">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anose="020B0503020204020204" pitchFamily="34" charset="-122"/>
                <a:ea typeface="微软雅黑" panose="020B0503020204020204" pitchFamily="34" charset="-122"/>
              </a:rPr>
              <a:t>  添加内容</a:t>
            </a:r>
          </a:p>
        </p:txBody>
      </p:sp>
      <p:sp>
        <p:nvSpPr>
          <p:cNvPr id="8" name="矩形 7"/>
          <p:cNvSpPr/>
          <p:nvPr/>
        </p:nvSpPr>
        <p:spPr>
          <a:xfrm>
            <a:off x="4901780" y="1921449"/>
            <a:ext cx="1982275" cy="1661533"/>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lIns="128296" tIns="64146" rIns="128296" bIns="64146" anchor="ctr"/>
          <a:lstStyle/>
          <a:p>
            <a:pPr>
              <a:lnSpc>
                <a:spcPct val="120000"/>
              </a:lnSpc>
              <a:defRPr/>
            </a:pPr>
            <a:r>
              <a:rPr lang="zh-CN" altLang="en-US" b="1" kern="0" dirty="0">
                <a:solidFill>
                  <a:srgbClr val="414455"/>
                </a:solidFill>
                <a:latin typeface="微软雅黑" panose="020B0503020204020204" pitchFamily="34" charset="-122"/>
                <a:ea typeface="微软雅黑" panose="020B0503020204020204" pitchFamily="34" charset="-122"/>
              </a:rPr>
              <a:t>   添加内容</a:t>
            </a:r>
          </a:p>
        </p:txBody>
      </p:sp>
      <p:sp>
        <p:nvSpPr>
          <p:cNvPr id="9" name="下箭头 8"/>
          <p:cNvSpPr>
            <a:spLocks noChangeArrowheads="1"/>
          </p:cNvSpPr>
          <p:nvPr/>
        </p:nvSpPr>
        <p:spPr bwMode="auto">
          <a:xfrm>
            <a:off x="5366893" y="4028154"/>
            <a:ext cx="1122922" cy="786922"/>
          </a:xfrm>
          <a:prstGeom prst="downArrow">
            <a:avLst>
              <a:gd name="adj1" fmla="val 50000"/>
              <a:gd name="adj2" fmla="val 50000"/>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10" name="TextBox 9"/>
          <p:cNvSpPr txBox="1"/>
          <p:nvPr/>
        </p:nvSpPr>
        <p:spPr bwMode="auto">
          <a:xfrm>
            <a:off x="1378158" y="4243996"/>
            <a:ext cx="2068653"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1" name="TextBox 10"/>
          <p:cNvSpPr txBox="1"/>
          <p:nvPr/>
        </p:nvSpPr>
        <p:spPr bwMode="auto">
          <a:xfrm>
            <a:off x="8609587" y="4329434"/>
            <a:ext cx="2070869"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2" name="TextBox 19"/>
          <p:cNvSpPr txBox="1">
            <a:spLocks noChangeArrowheads="1"/>
          </p:cNvSpPr>
          <p:nvPr/>
        </p:nvSpPr>
        <p:spPr bwMode="auto">
          <a:xfrm>
            <a:off x="5292876" y="5071389"/>
            <a:ext cx="1570316" cy="905142"/>
          </a:xfrm>
          <a:prstGeom prst="rect">
            <a:avLst/>
          </a:prstGeom>
          <a:noFill/>
          <a:ln>
            <a:noFill/>
          </a:ln>
        </p:spPr>
        <p:txBody>
          <a:bodyPr lIns="128296" tIns="64146" rIns="128296" bIns="64146">
            <a:spAutoFit/>
          </a:bodyP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eaLnBrk="1" hangingPunct="1">
              <a:lnSpc>
                <a:spcPct val="120000"/>
              </a:lnSpc>
              <a:defRPr/>
            </a:pPr>
            <a:r>
              <a:rPr lang="zh-CN" altLang="en-US" sz="2100" kern="0" dirty="0">
                <a:solidFill>
                  <a:srgbClr val="4D4D4D"/>
                </a:solidFill>
                <a:latin typeface="微软雅黑" panose="020B0503020204020204" pitchFamily="34" charset="-122"/>
                <a:ea typeface="微软雅黑" panose="020B0503020204020204" pitchFamily="34" charset="-122"/>
              </a:rPr>
              <a:t>单击此处添加标题</a:t>
            </a:r>
          </a:p>
        </p:txBody>
      </p:sp>
      <p:sp>
        <p:nvSpPr>
          <p:cNvPr id="14"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3" name="五边形 1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6" name="矩形 1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4"/>
                                        </p:tgtEl>
                                        <p:attrNameLst>
                                          <p:attrName>ppt_y</p:attrName>
                                        </p:attrNameLst>
                                      </p:cBhvr>
                                      <p:tavLst>
                                        <p:tav tm="0">
                                          <p:val>
                                            <p:strVal val="#ppt_y"/>
                                          </p:val>
                                        </p:tav>
                                        <p:tav tm="100000">
                                          <p:val>
                                            <p:strVal val="#ppt_y"/>
                                          </p:val>
                                        </p:tav>
                                      </p:tavLst>
                                    </p:anim>
                                    <p:anim calcmode="lin" valueType="num">
                                      <p:cBhvr>
                                        <p:cTn id="1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49" presetClass="entr" presetSubtype="0"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 calcmode="lin" valueType="num">
                                      <p:cBhvr>
                                        <p:cTn id="32" dur="500" fill="hold"/>
                                        <p:tgtEl>
                                          <p:spTgt spid="6"/>
                                        </p:tgtEl>
                                        <p:attrNameLst>
                                          <p:attrName>style.rotation</p:attrName>
                                        </p:attrNameLst>
                                      </p:cBhvr>
                                      <p:tavLst>
                                        <p:tav tm="0">
                                          <p:val>
                                            <p:fltVal val="360"/>
                                          </p:val>
                                        </p:tav>
                                        <p:tav tm="100000">
                                          <p:val>
                                            <p:fltVal val="0"/>
                                          </p:val>
                                        </p:tav>
                                      </p:tavLst>
                                    </p:anim>
                                    <p:animEffect transition="in" filter="fade">
                                      <p:cBhvr>
                                        <p:cTn id="33" dur="500"/>
                                        <p:tgtEl>
                                          <p:spTgt spid="6"/>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 calcmode="lin" valueType="num">
                                      <p:cBhvr>
                                        <p:cTn id="38" dur="500" fill="hold"/>
                                        <p:tgtEl>
                                          <p:spTgt spid="7"/>
                                        </p:tgtEl>
                                        <p:attrNameLst>
                                          <p:attrName>style.rotation</p:attrName>
                                        </p:attrNameLst>
                                      </p:cBhvr>
                                      <p:tavLst>
                                        <p:tav tm="0">
                                          <p:val>
                                            <p:fltVal val="360"/>
                                          </p:val>
                                        </p:tav>
                                        <p:tav tm="100000">
                                          <p:val>
                                            <p:fltVal val="0"/>
                                          </p:val>
                                        </p:tav>
                                      </p:tavLst>
                                    </p:anim>
                                    <p:animEffect transition="in" filter="fade">
                                      <p:cBhvr>
                                        <p:cTn id="39" dur="500"/>
                                        <p:tgtEl>
                                          <p:spTgt spid="7"/>
                                        </p:tgtEl>
                                      </p:cBhvr>
                                    </p:animEffect>
                                  </p:childTnLst>
                                </p:cTn>
                              </p:par>
                            </p:childTnLst>
                          </p:cTn>
                        </p:par>
                        <p:par>
                          <p:cTn id="40" fill="hold">
                            <p:stCondLst>
                              <p:cond delay="2850"/>
                            </p:stCondLst>
                            <p:childTnLst>
                              <p:par>
                                <p:cTn id="41" presetID="1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slide(fromLeft)">
                                      <p:cBhvr>
                                        <p:cTn id="43" dur="500"/>
                                        <p:tgtEl>
                                          <p:spTgt spid="4"/>
                                        </p:tgtEl>
                                      </p:cBhvr>
                                    </p:animEffect>
                                  </p:childTnLst>
                                </p:cTn>
                              </p:par>
                              <p:par>
                                <p:cTn id="44" presetID="12" presetClass="entr" presetSubtype="2"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slide(fromRight)">
                                      <p:cBhvr>
                                        <p:cTn id="46" dur="500"/>
                                        <p:tgtEl>
                                          <p:spTgt spid="5"/>
                                        </p:tgtEl>
                                      </p:cBhvr>
                                    </p:animEffect>
                                  </p:childTnLst>
                                </p:cTn>
                              </p:par>
                            </p:childTnLst>
                          </p:cTn>
                        </p:par>
                        <p:par>
                          <p:cTn id="47" fill="hold">
                            <p:stCondLst>
                              <p:cond delay="3350"/>
                            </p:stCondLst>
                            <p:childTnLst>
                              <p:par>
                                <p:cTn id="48" presetID="17" presetClass="entr" presetSubtype="1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strVal val="#ppt_h"/>
                                          </p:val>
                                        </p:tav>
                                        <p:tav tm="100000">
                                          <p:val>
                                            <p:strVal val="#ppt_h"/>
                                          </p:val>
                                        </p:tav>
                                      </p:tavLst>
                                    </p:anim>
                                  </p:childTnLst>
                                </p:cTn>
                              </p:par>
                            </p:childTnLst>
                          </p:cTn>
                        </p:par>
                        <p:par>
                          <p:cTn id="52" fill="hold">
                            <p:stCondLst>
                              <p:cond delay="3850"/>
                            </p:stCondLst>
                            <p:childTnLst>
                              <p:par>
                                <p:cTn id="53" presetID="47"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childTnLst>
                          </p:cTn>
                        </p:par>
                        <p:par>
                          <p:cTn id="58" fill="hold">
                            <p:stCondLst>
                              <p:cond delay="4850"/>
                            </p:stCondLst>
                            <p:childTnLst>
                              <p:par>
                                <p:cTn id="59" presetID="8" presetClass="entr" presetSubtype="16"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diamond(in)">
                                      <p:cBhvr>
                                        <p:cTn id="61" dur="500"/>
                                        <p:tgtEl>
                                          <p:spTgt spid="12"/>
                                        </p:tgtEl>
                                      </p:cBhvr>
                                    </p:animEffect>
                                  </p:childTnLst>
                                </p:cTn>
                              </p:par>
                              <p:par>
                                <p:cTn id="62" presetID="8" presetClass="entr" presetSubtype="16"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amond(in)">
                                      <p:cBhvr>
                                        <p:cTn id="64" dur="500"/>
                                        <p:tgtEl>
                                          <p:spTgt spid="10"/>
                                        </p:tgtEl>
                                      </p:cBhvr>
                                    </p:animEffect>
                                  </p:childTnLst>
                                </p:cTn>
                              </p:par>
                              <p:par>
                                <p:cTn id="65" presetID="8" presetClass="entr" presetSubtype="16"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amond(in)">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4" grpId="0"/>
      <p:bldP spid="13" grpId="0" animBg="1"/>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983367" y="1854605"/>
            <a:ext cx="8308244" cy="4027508"/>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5" name="椭圆 4"/>
          <p:cNvSpPr/>
          <p:nvPr/>
        </p:nvSpPr>
        <p:spPr>
          <a:xfrm>
            <a:off x="1134713" y="3055793"/>
            <a:ext cx="1617570" cy="162513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anose="020B0503020204020204" pitchFamily="34" charset="-122"/>
                <a:ea typeface="微软雅黑" panose="020B0503020204020204" pitchFamily="34" charset="-122"/>
              </a:rPr>
              <a:t>点击添加文本</a:t>
            </a:r>
          </a:p>
        </p:txBody>
      </p:sp>
      <p:sp>
        <p:nvSpPr>
          <p:cNvPr id="6" name="椭圆 5"/>
          <p:cNvSpPr/>
          <p:nvPr/>
        </p:nvSpPr>
        <p:spPr>
          <a:xfrm>
            <a:off x="9442956" y="3055793"/>
            <a:ext cx="1617570" cy="1625135"/>
          </a:xfrm>
          <a:prstGeom prst="ellips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anose="020B0503020204020204" pitchFamily="34" charset="-122"/>
                <a:ea typeface="微软雅黑" panose="020B0503020204020204" pitchFamily="34" charset="-122"/>
              </a:rPr>
              <a:t>点击添加文本</a:t>
            </a:r>
          </a:p>
        </p:txBody>
      </p:sp>
      <p:sp>
        <p:nvSpPr>
          <p:cNvPr id="7" name="矩形 6"/>
          <p:cNvSpPr/>
          <p:nvPr/>
        </p:nvSpPr>
        <p:spPr>
          <a:xfrm>
            <a:off x="5344663" y="3046674"/>
            <a:ext cx="1821875" cy="418710"/>
          </a:xfrm>
          <a:prstGeom prst="rect">
            <a:avLst/>
          </a:prstGeom>
        </p:spPr>
        <p:txBody>
          <a:bodyPr wrap="none" lIns="89477" tIns="44738" rIns="89477" bIns="44738">
            <a:spAutoFit/>
          </a:bodyPr>
          <a:lstStyle/>
          <a:p>
            <a:r>
              <a:rPr lang="zh-CN" altLang="en-US" sz="2100">
                <a:solidFill>
                  <a:srgbClr val="666666"/>
                </a:solidFill>
                <a:latin typeface="微软雅黑" panose="020B0503020204020204" pitchFamily="34" charset="-122"/>
                <a:ea typeface="微软雅黑" panose="020B0503020204020204" pitchFamily="34" charset="-122"/>
              </a:rPr>
              <a:t>点击添加标题</a:t>
            </a:r>
            <a:endParaRPr lang="zh-CN" altLang="en-US" sz="2100"/>
          </a:p>
        </p:txBody>
      </p:sp>
      <p:sp>
        <p:nvSpPr>
          <p:cNvPr id="8" name="矩形 7"/>
          <p:cNvSpPr/>
          <p:nvPr/>
        </p:nvSpPr>
        <p:spPr>
          <a:xfrm>
            <a:off x="5344663" y="4327638"/>
            <a:ext cx="1821875" cy="418710"/>
          </a:xfrm>
          <a:prstGeom prst="rect">
            <a:avLst/>
          </a:prstGeom>
        </p:spPr>
        <p:txBody>
          <a:bodyPr wrap="none" lIns="89477" tIns="44738" rIns="89477" bIns="44738">
            <a:spAutoFit/>
          </a:bodyPr>
          <a:lstStyle/>
          <a:p>
            <a:r>
              <a:rPr lang="zh-CN" altLang="en-US" sz="2100">
                <a:solidFill>
                  <a:srgbClr val="666666"/>
                </a:solidFill>
                <a:latin typeface="微软雅黑" panose="020B0503020204020204" pitchFamily="34" charset="-122"/>
                <a:ea typeface="微软雅黑" panose="020B0503020204020204" pitchFamily="34" charset="-122"/>
              </a:rPr>
              <a:t>点击添加标题</a:t>
            </a:r>
            <a:endParaRPr lang="zh-CN" altLang="en-US" sz="2100"/>
          </a:p>
        </p:txBody>
      </p:sp>
      <p:sp>
        <p:nvSpPr>
          <p:cNvPr id="9" name="上箭头 8"/>
          <p:cNvSpPr/>
          <p:nvPr/>
        </p:nvSpPr>
        <p:spPr>
          <a:xfrm>
            <a:off x="5399032" y="2238668"/>
            <a:ext cx="1476911" cy="706581"/>
          </a:xfrm>
          <a:prstGeom prst="upArrow">
            <a:avLst/>
          </a:prstGeom>
          <a:no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0" name="上箭头 9"/>
          <p:cNvSpPr/>
          <p:nvPr/>
        </p:nvSpPr>
        <p:spPr>
          <a:xfrm flipV="1">
            <a:off x="5399032" y="4822244"/>
            <a:ext cx="1476911" cy="706581"/>
          </a:xfrm>
          <a:prstGeom prst="upArrow">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1" name="矩形 10"/>
          <p:cNvSpPr/>
          <p:nvPr/>
        </p:nvSpPr>
        <p:spPr>
          <a:xfrm>
            <a:off x="3860663" y="5670141"/>
            <a:ext cx="4430734" cy="42394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a:latin typeface="微软雅黑" panose="020B0503020204020204" pitchFamily="34" charset="-122"/>
                <a:ea typeface="微软雅黑" panose="020B0503020204020204" pitchFamily="34" charset="-122"/>
              </a:rPr>
              <a:t>点击添加文本</a:t>
            </a:r>
          </a:p>
        </p:txBody>
      </p:sp>
      <p:sp>
        <p:nvSpPr>
          <p:cNvPr id="12" name="矩形 11"/>
          <p:cNvSpPr/>
          <p:nvPr/>
        </p:nvSpPr>
        <p:spPr>
          <a:xfrm>
            <a:off x="3860663" y="1642632"/>
            <a:ext cx="4430734" cy="42394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dirty="0">
                <a:latin typeface="微软雅黑" panose="020B0503020204020204" pitchFamily="34" charset="-122"/>
                <a:ea typeface="微软雅黑" panose="020B0503020204020204" pitchFamily="34" charset="-122"/>
              </a:rPr>
              <a:t>点击添加文本</a:t>
            </a:r>
          </a:p>
        </p:txBody>
      </p:sp>
      <p:sp>
        <p:nvSpPr>
          <p:cNvPr id="13" name="五边形 2"/>
          <p:cNvSpPr/>
          <p:nvPr/>
        </p:nvSpPr>
        <p:spPr>
          <a:xfrm>
            <a:off x="3245205" y="3921354"/>
            <a:ext cx="5784569"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4" name="五边形 2"/>
          <p:cNvSpPr/>
          <p:nvPr/>
        </p:nvSpPr>
        <p:spPr>
          <a:xfrm flipH="1">
            <a:off x="3245205" y="3497405"/>
            <a:ext cx="5784569"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6" name="文本框 2"/>
          <p:cNvSpPr txBox="1"/>
          <p:nvPr/>
        </p:nvSpPr>
        <p:spPr>
          <a:xfrm>
            <a:off x="1134712"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5" name="五边形 14"/>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8" name="矩形 17"/>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6"/>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53" presetClass="entr" presetSubtype="16"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par>
                          <p:cTn id="38" fill="hold">
                            <p:stCondLst>
                              <p:cond delay="285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right)">
                                      <p:cBhvr>
                                        <p:cTn id="44" dur="500"/>
                                        <p:tgtEl>
                                          <p:spTgt spid="14"/>
                                        </p:tgtEl>
                                      </p:cBhvr>
                                    </p:animEffect>
                                  </p:childTnLst>
                                </p:cTn>
                              </p:par>
                            </p:childTnLst>
                          </p:cTn>
                        </p:par>
                        <p:par>
                          <p:cTn id="45" fill="hold">
                            <p:stCondLst>
                              <p:cond delay="3350"/>
                            </p:stCondLst>
                            <p:childTnLst>
                              <p:par>
                                <p:cTn id="46" presetID="47"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anim calcmode="lin" valueType="num">
                                      <p:cBhvr>
                                        <p:cTn id="54" dur="1000" fill="hold"/>
                                        <p:tgtEl>
                                          <p:spTgt spid="7"/>
                                        </p:tgtEl>
                                        <p:attrNameLst>
                                          <p:attrName>ppt_x</p:attrName>
                                        </p:attrNameLst>
                                      </p:cBhvr>
                                      <p:tavLst>
                                        <p:tav tm="0">
                                          <p:val>
                                            <p:strVal val="#ppt_x"/>
                                          </p:val>
                                        </p:tav>
                                        <p:tav tm="100000">
                                          <p:val>
                                            <p:strVal val="#ppt_x"/>
                                          </p:val>
                                        </p:tav>
                                      </p:tavLst>
                                    </p:anim>
                                    <p:anim calcmode="lin" valueType="num">
                                      <p:cBhvr>
                                        <p:cTn id="55" dur="1000" fill="hold"/>
                                        <p:tgtEl>
                                          <p:spTgt spid="7"/>
                                        </p:tgtEl>
                                        <p:attrNameLst>
                                          <p:attrName>ppt_y</p:attrName>
                                        </p:attrNameLst>
                                      </p:cBhvr>
                                      <p:tavLst>
                                        <p:tav tm="0">
                                          <p:val>
                                            <p:strVal val="#ppt_y+.1"/>
                                          </p:val>
                                        </p:tav>
                                        <p:tav tm="100000">
                                          <p:val>
                                            <p:strVal val="#ppt_y"/>
                                          </p:val>
                                        </p:tav>
                                      </p:tavLst>
                                    </p:anim>
                                  </p:childTnLst>
                                </p:cTn>
                              </p:par>
                            </p:childTnLst>
                          </p:cTn>
                        </p:par>
                        <p:par>
                          <p:cTn id="56" fill="hold">
                            <p:stCondLst>
                              <p:cond delay="4350"/>
                            </p:stCondLst>
                            <p:childTnLst>
                              <p:par>
                                <p:cTn id="57" presetID="22" presetClass="entr" presetSubtype="4"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childTnLst>
                          </p:cTn>
                        </p:par>
                        <p:par>
                          <p:cTn id="63" fill="hold">
                            <p:stCondLst>
                              <p:cond delay="4850"/>
                            </p:stCondLst>
                            <p:childTnLst>
                              <p:par>
                                <p:cTn id="64" presetID="16" presetClass="entr" presetSubtype="37"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arn(outVertical)">
                                      <p:cBhvr>
                                        <p:cTn id="66" dur="500"/>
                                        <p:tgtEl>
                                          <p:spTgt spid="12"/>
                                        </p:tgtEl>
                                      </p:cBhvr>
                                    </p:animEffect>
                                  </p:childTnLst>
                                </p:cTn>
                              </p:par>
                              <p:par>
                                <p:cTn id="67" presetID="16" presetClass="entr" presetSubtype="37"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barn(outVertical)">
                                      <p:cBhvr>
                                        <p:cTn id="69" dur="500"/>
                                        <p:tgtEl>
                                          <p:spTgt spid="11"/>
                                        </p:tgtEl>
                                      </p:cBhvr>
                                    </p:animEffect>
                                  </p:childTnLst>
                                </p:cTn>
                              </p:par>
                            </p:childTnLst>
                          </p:cTn>
                        </p:par>
                        <p:par>
                          <p:cTn id="70" fill="hold">
                            <p:stCondLst>
                              <p:cond delay="5350"/>
                            </p:stCondLst>
                            <p:childTnLst>
                              <p:par>
                                <p:cTn id="71" presetID="16" presetClass="entr" presetSubtype="37"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barn(outVertical)">
                                      <p:cBhvr>
                                        <p:cTn id="7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animBg="1"/>
      <p:bldP spid="10" grpId="0" animBg="1"/>
      <p:bldP spid="11" grpId="0" animBg="1"/>
      <p:bldP spid="12" grpId="0" animBg="1"/>
      <p:bldP spid="13" grpId="0" animBg="1"/>
      <p:bldP spid="14" grpId="0" animBg="1"/>
      <p:bldP spid="16" grpId="0"/>
      <p:bldP spid="15"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3"/>
          <p:cNvSpPr>
            <a:spLocks noChangeArrowheads="1"/>
          </p:cNvSpPr>
          <p:nvPr/>
        </p:nvSpPr>
        <p:spPr bwMode="auto">
          <a:xfrm>
            <a:off x="926110" y="2335907"/>
            <a:ext cx="10422260" cy="3542159"/>
          </a:xfrm>
          <a:prstGeom prst="rect">
            <a:avLst/>
          </a:prstGeom>
          <a:solidFill>
            <a:srgbClr val="595959">
              <a:alpha val="78000"/>
            </a:srgbClr>
          </a:solidFill>
          <a:ln w="12700" cmpd="sng">
            <a:solidFill>
              <a:schemeClr val="bg1"/>
            </a:solidFill>
            <a:miter lim="800000"/>
          </a:ln>
        </p:spPr>
        <p:txBody>
          <a:bodyPr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eaLnBrk="1" hangingPunct="1"/>
            <a:endParaRPr lang="zh-CN" altLang="en-US"/>
          </a:p>
        </p:txBody>
      </p:sp>
      <p:sp>
        <p:nvSpPr>
          <p:cNvPr id="7" name="AutoShape 3"/>
          <p:cNvSpPr>
            <a:spLocks noChangeArrowheads="1"/>
          </p:cNvSpPr>
          <p:nvPr/>
        </p:nvSpPr>
        <p:spPr bwMode="auto">
          <a:xfrm>
            <a:off x="1070033" y="2146388"/>
            <a:ext cx="10132018" cy="3587662"/>
          </a:xfrm>
          <a:prstGeom prst="rect">
            <a:avLst/>
          </a:prstGeom>
          <a:solidFill>
            <a:srgbClr val="005DA2"/>
          </a:solidFill>
          <a:ln w="12700" cmpd="sng">
            <a:solidFill>
              <a:schemeClr val="bg1"/>
            </a:solidFill>
            <a:miter lim="800000"/>
          </a:ln>
        </p:spPr>
        <p:txBody>
          <a:bodyPr wrap="none"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gn="ctr"/>
            <a:endParaRPr lang="zh-CN" altLang="en-US" sz="2000">
              <a:solidFill>
                <a:schemeClr val="tx2"/>
              </a:solidFill>
              <a:ea typeface="微软雅黑" panose="020B0503020204020204" pitchFamily="34" charset="-122"/>
            </a:endParaRPr>
          </a:p>
        </p:txBody>
      </p:sp>
      <p:sp>
        <p:nvSpPr>
          <p:cNvPr id="21" name="TextBox 10"/>
          <p:cNvSpPr txBox="1"/>
          <p:nvPr/>
        </p:nvSpPr>
        <p:spPr>
          <a:xfrm>
            <a:off x="1773019" y="2650445"/>
            <a:ext cx="8927701" cy="2168525"/>
          </a:xfrm>
          <a:prstGeom prst="rect">
            <a:avLst/>
          </a:prstGeom>
          <a:noFill/>
        </p:spPr>
        <p:txBody>
          <a:bodyPr wrap="square" lIns="91472" tIns="45736" rIns="91472" bIns="45736" rtlCol="0">
            <a:spAutoFit/>
          </a:bodyPr>
          <a:lstStyle/>
          <a:p>
            <a:pPr>
              <a:lnSpc>
                <a:spcPct val="150000"/>
              </a:lnSpc>
            </a:pPr>
            <a:r>
              <a:rPr sz="1800">
                <a:solidFill>
                  <a:schemeClr val="bg1"/>
                </a:solidFill>
                <a:latin typeface="微软雅黑" panose="020B0503020204020204" pitchFamily="34" charset="-122"/>
                <a:ea typeface="微软雅黑" panose="020B0503020204020204" pitchFamily="34" charset="-122"/>
              </a:rPr>
              <a:t>VR（Virtual Reality）是利用电脑模拟产生一个三维空间的虚拟世界，提供用户关于视觉等感官的模拟，让用户感觉仿佛身历其境，可以及时、没有限制地观察三维空间内的事物。用户进行位置移动时，电脑可以立即进行复杂的运算，将精确的三维世界视频传回产生临场感。—— 维基百科</a:t>
            </a:r>
          </a:p>
          <a:p>
            <a:pPr>
              <a:lnSpc>
                <a:spcPct val="15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85788" y="157163"/>
            <a:ext cx="184731" cy="461665"/>
          </a:xfrm>
          <a:prstGeom prst="rect">
            <a:avLst/>
          </a:prstGeom>
          <a:noFill/>
        </p:spPr>
        <p:txBody>
          <a:bodyPr wrap="none" rtlCol="0">
            <a:spAutoFit/>
          </a:bodyPr>
          <a:lstStyle/>
          <a:p>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Bottom)">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21"/>
                                        </p:tgtEl>
                                        <p:attrNameLst>
                                          <p:attrName>style.visibility</p:attrName>
                                        </p:attrNameLst>
                                      </p:cBhvr>
                                      <p:to>
                                        <p:strVal val="visible"/>
                                      </p:to>
                                    </p:set>
                                    <p:animEffect transition="in" filter="wipe(left)">
                                      <p:cBhvr>
                                        <p:cTn id="14" dur="100"/>
                                        <p:tgtEl>
                                          <p:spTgt spid="21"/>
                                        </p:tgtEl>
                                      </p:cBhvr>
                                    </p:animEffect>
                                  </p:childTnLst>
                                </p:cTn>
                              </p:par>
                              <p:par>
                                <p:cTn id="15" presetID="36" presetClass="emph" presetSubtype="0" fill="hold" grpId="1" nodeType="withEffect">
                                  <p:stCondLst>
                                    <p:cond delay="0"/>
                                  </p:stCondLst>
                                  <p:iterate type="lt">
                                    <p:tmPct val="30000"/>
                                  </p:iterate>
                                  <p:childTnLst>
                                    <p:animScale>
                                      <p:cBhvr>
                                        <p:cTn id="16" dur="50" autoRev="1" fill="hold">
                                          <p:stCondLst>
                                            <p:cond delay="0"/>
                                          </p:stCondLst>
                                        </p:cTn>
                                        <p:tgtEl>
                                          <p:spTgt spid="21"/>
                                        </p:tgtEl>
                                      </p:cBhvr>
                                      <p:to x="80000" y="100000"/>
                                    </p:animScale>
                                    <p:anim by="(#ppt_w*0.10)" calcmode="lin" valueType="num">
                                      <p:cBhvr>
                                        <p:cTn id="17" dur="50" autoRev="1" fill="hold">
                                          <p:stCondLst>
                                            <p:cond delay="0"/>
                                          </p:stCondLst>
                                        </p:cTn>
                                        <p:tgtEl>
                                          <p:spTgt spid="21"/>
                                        </p:tgtEl>
                                        <p:attrNameLst>
                                          <p:attrName>ppt_x</p:attrName>
                                        </p:attrNameLst>
                                      </p:cBhvr>
                                    </p:anim>
                                    <p:anim by="(-#ppt_w*0.10)" calcmode="lin" valueType="num">
                                      <p:cBhvr>
                                        <p:cTn id="18" dur="50" autoRev="1" fill="hold">
                                          <p:stCondLst>
                                            <p:cond delay="0"/>
                                          </p:stCondLst>
                                        </p:cTn>
                                        <p:tgtEl>
                                          <p:spTgt spid="21"/>
                                        </p:tgtEl>
                                        <p:attrNameLst>
                                          <p:attrName>ppt_y</p:attrName>
                                        </p:attrNameLst>
                                      </p:cBhvr>
                                    </p:anim>
                                    <p:animRot by="-480000">
                                      <p:cBhvr>
                                        <p:cTn id="19" dur="50" autoRev="1" fill="hold">
                                          <p:stCondLst>
                                            <p:cond delay="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7" grpId="0" bldLvl="0" animBg="1" autoUpdateAnimBg="0"/>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4"/>
          <p:cNvSpPr>
            <a:spLocks noChangeArrowheads="1"/>
          </p:cNvSpPr>
          <p:nvPr/>
        </p:nvSpPr>
        <p:spPr bwMode="auto">
          <a:xfrm>
            <a:off x="5656824" y="1341562"/>
            <a:ext cx="1275540" cy="1294904"/>
          </a:xfrm>
          <a:prstGeom prst="ellipse">
            <a:avLst/>
          </a:prstGeom>
          <a:solidFill>
            <a:schemeClr val="bg1">
              <a:lumMod val="50000"/>
            </a:schemeClr>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5" name="Oval 4"/>
          <p:cNvSpPr>
            <a:spLocks noChangeArrowheads="1"/>
          </p:cNvSpPr>
          <p:nvPr/>
        </p:nvSpPr>
        <p:spPr bwMode="auto">
          <a:xfrm>
            <a:off x="5656824" y="1341562"/>
            <a:ext cx="1275540" cy="1294904"/>
          </a:xfrm>
          <a:prstGeom prst="ellipse">
            <a:avLst/>
          </a:pr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6" name="Oval 4"/>
          <p:cNvSpPr>
            <a:spLocks noChangeArrowheads="1"/>
          </p:cNvSpPr>
          <p:nvPr/>
        </p:nvSpPr>
        <p:spPr bwMode="auto">
          <a:xfrm>
            <a:off x="4238298" y="1926971"/>
            <a:ext cx="1745094" cy="1771589"/>
          </a:xfrm>
          <a:prstGeom prst="ellipse">
            <a:avLst/>
          </a:prstGeom>
          <a:solidFill>
            <a:srgbClr val="70BDD2"/>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7" name="Oval 4"/>
          <p:cNvSpPr>
            <a:spLocks noChangeArrowheads="1"/>
          </p:cNvSpPr>
          <p:nvPr/>
        </p:nvSpPr>
        <p:spPr bwMode="auto">
          <a:xfrm>
            <a:off x="4238298" y="2455971"/>
            <a:ext cx="1745094" cy="1242590"/>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8" name="Oval 4"/>
          <p:cNvSpPr>
            <a:spLocks noChangeArrowheads="1"/>
          </p:cNvSpPr>
          <p:nvPr/>
        </p:nvSpPr>
        <p:spPr bwMode="auto">
          <a:xfrm>
            <a:off x="2592165" y="2740647"/>
            <a:ext cx="2150799" cy="2183738"/>
          </a:xfrm>
          <a:prstGeom prst="ellipse">
            <a:avLst/>
          </a:prstGeom>
          <a:solidFill>
            <a:srgbClr val="70BDD2"/>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9" name="Oval 4"/>
          <p:cNvSpPr>
            <a:spLocks noChangeArrowheads="1"/>
          </p:cNvSpPr>
          <p:nvPr/>
        </p:nvSpPr>
        <p:spPr bwMode="auto">
          <a:xfrm>
            <a:off x="2592165" y="3814186"/>
            <a:ext cx="2150799" cy="1110201"/>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0" name="Oval 4"/>
          <p:cNvSpPr>
            <a:spLocks noChangeArrowheads="1"/>
          </p:cNvSpPr>
          <p:nvPr/>
        </p:nvSpPr>
        <p:spPr bwMode="auto">
          <a:xfrm>
            <a:off x="648426" y="3785806"/>
            <a:ext cx="2639871" cy="2680302"/>
          </a:xfrm>
          <a:prstGeom prst="ellipse">
            <a:avLst/>
          </a:prstGeom>
          <a:solidFill>
            <a:srgbClr val="70BDD2"/>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1" name="Oval 4"/>
          <p:cNvSpPr>
            <a:spLocks noChangeArrowheads="1"/>
          </p:cNvSpPr>
          <p:nvPr/>
        </p:nvSpPr>
        <p:spPr bwMode="auto">
          <a:xfrm>
            <a:off x="875867" y="5877984"/>
            <a:ext cx="2184991" cy="588123"/>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2" name="TextBox 11"/>
          <p:cNvSpPr txBox="1"/>
          <p:nvPr/>
        </p:nvSpPr>
        <p:spPr>
          <a:xfrm>
            <a:off x="1120187" y="4854223"/>
            <a:ext cx="1680869" cy="543466"/>
          </a:xfrm>
          <a:prstGeom prst="rect">
            <a:avLst/>
          </a:prstGeom>
          <a:noFill/>
        </p:spPr>
        <p:txBody>
          <a:bodyPr wrap="none" lIns="96248" tIns="48125" rIns="96248" bIns="48125" rtlCol="0" anchor="ctr">
            <a:spAutoFit/>
          </a:bodyPr>
          <a:lstStyle/>
          <a:p>
            <a:r>
              <a:rPr lang="zh-CN" altLang="en-US" sz="2900" dirty="0">
                <a:solidFill>
                  <a:schemeClr val="bg1"/>
                </a:solidFill>
                <a:latin typeface="微软雅黑" panose="020B0503020204020204" pitchFamily="34" charset="-122"/>
                <a:ea typeface="微软雅黑" panose="020B0503020204020204" pitchFamily="34" charset="-122"/>
              </a:rPr>
              <a:t>添加文字</a:t>
            </a:r>
          </a:p>
        </p:txBody>
      </p:sp>
      <p:sp>
        <p:nvSpPr>
          <p:cNvPr id="13" name="TextBox 12"/>
          <p:cNvSpPr txBox="1"/>
          <p:nvPr/>
        </p:nvSpPr>
        <p:spPr>
          <a:xfrm>
            <a:off x="2935407" y="3179633"/>
            <a:ext cx="1475817" cy="481911"/>
          </a:xfrm>
          <a:prstGeom prst="rect">
            <a:avLst/>
          </a:prstGeom>
          <a:noFill/>
        </p:spPr>
        <p:txBody>
          <a:bodyPr wrap="none" lIns="96248" tIns="48125" rIns="96248" bIns="48125" rtlCol="0" anchor="ctr">
            <a:spAutoFit/>
          </a:bodyPr>
          <a:lstStyle/>
          <a:p>
            <a:r>
              <a:rPr lang="zh-CN" altLang="en-US" sz="2500" dirty="0">
                <a:solidFill>
                  <a:schemeClr val="bg1"/>
                </a:solidFill>
                <a:latin typeface="微软雅黑" panose="020B0503020204020204" pitchFamily="34" charset="-122"/>
                <a:ea typeface="微软雅黑" panose="020B0503020204020204" pitchFamily="34" charset="-122"/>
              </a:rPr>
              <a:t>添加文字</a:t>
            </a:r>
          </a:p>
        </p:txBody>
      </p:sp>
      <p:sp>
        <p:nvSpPr>
          <p:cNvPr id="14" name="TextBox 13"/>
          <p:cNvSpPr txBox="1"/>
          <p:nvPr/>
        </p:nvSpPr>
        <p:spPr>
          <a:xfrm>
            <a:off x="4477397" y="2598733"/>
            <a:ext cx="1424554" cy="466522"/>
          </a:xfrm>
          <a:prstGeom prst="rect">
            <a:avLst/>
          </a:prstGeom>
          <a:noFill/>
        </p:spPr>
        <p:txBody>
          <a:bodyPr wrap="none" lIns="96248" tIns="48125" rIns="96248" bIns="48125" rtlCol="0" anchor="ctr">
            <a:spAutoFit/>
          </a:bodyPr>
          <a:lstStyle/>
          <a:p>
            <a:r>
              <a:rPr lang="zh-CN" altLang="en-US" dirty="0">
                <a:solidFill>
                  <a:schemeClr val="bg1"/>
                </a:solidFill>
                <a:latin typeface="微软雅黑" panose="020B0503020204020204" pitchFamily="34" charset="-122"/>
                <a:ea typeface="微软雅黑" panose="020B0503020204020204" pitchFamily="34" charset="-122"/>
              </a:rPr>
              <a:t>添加文字</a:t>
            </a:r>
          </a:p>
        </p:txBody>
      </p:sp>
      <p:cxnSp>
        <p:nvCxnSpPr>
          <p:cNvPr id="15" name="直接连接符 14"/>
          <p:cNvCxnSpPr/>
          <p:nvPr/>
        </p:nvCxnSpPr>
        <p:spPr>
          <a:xfrm>
            <a:off x="6296359" y="2168877"/>
            <a:ext cx="112162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5099163" y="3145017"/>
            <a:ext cx="2318823"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3618190" y="4257165"/>
            <a:ext cx="3799795"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1968361" y="5415794"/>
            <a:ext cx="5449624"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nvSpPr>
        <p:spPr>
          <a:xfrm>
            <a:off x="7505945" y="5125957"/>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p>
        </p:txBody>
      </p:sp>
      <p:sp>
        <p:nvSpPr>
          <p:cNvPr id="20" name="TextBox 19"/>
          <p:cNvSpPr txBox="1"/>
          <p:nvPr/>
        </p:nvSpPr>
        <p:spPr>
          <a:xfrm>
            <a:off x="7505945" y="3985133"/>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p>
        </p:txBody>
      </p:sp>
      <p:sp>
        <p:nvSpPr>
          <p:cNvPr id="21" name="TextBox 20"/>
          <p:cNvSpPr txBox="1"/>
          <p:nvPr/>
        </p:nvSpPr>
        <p:spPr>
          <a:xfrm>
            <a:off x="7505945" y="2844310"/>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p>
        </p:txBody>
      </p:sp>
      <p:sp>
        <p:nvSpPr>
          <p:cNvPr id="22" name="TextBox 21"/>
          <p:cNvSpPr txBox="1"/>
          <p:nvPr/>
        </p:nvSpPr>
        <p:spPr>
          <a:xfrm>
            <a:off x="7505945" y="1922792"/>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p>
        </p:txBody>
      </p:sp>
      <p:sp>
        <p:nvSpPr>
          <p:cNvPr id="23" name="TextBox 22"/>
          <p:cNvSpPr txBox="1"/>
          <p:nvPr/>
        </p:nvSpPr>
        <p:spPr>
          <a:xfrm>
            <a:off x="5770278" y="1817309"/>
            <a:ext cx="1014453" cy="343411"/>
          </a:xfrm>
          <a:prstGeom prst="rect">
            <a:avLst/>
          </a:prstGeom>
          <a:noFill/>
        </p:spPr>
        <p:txBody>
          <a:bodyPr wrap="none" lIns="96248" tIns="48125" rIns="96248" bIns="48125" rtlCol="0" anchor="ctr">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添加文字</a:t>
            </a:r>
          </a:p>
        </p:txBody>
      </p:sp>
      <p:sp>
        <p:nvSpPr>
          <p:cNvPr id="25"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24" name="五边形 23"/>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7" name="矩形 26"/>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5"/>
                                            </p:tgtEl>
                                            <p:attrNameLst>
                                              <p:attrName>ppt_y</p:attrName>
                                            </p:attrNameLst>
                                          </p:cBhvr>
                                          <p:tavLst>
                                            <p:tav tm="0">
                                              <p:val>
                                                <p:strVal val="#ppt_y"/>
                                              </p:val>
                                            </p:tav>
                                            <p:tav tm="100000">
                                              <p:val>
                                                <p:strVal val="#ppt_y"/>
                                              </p:val>
                                            </p:tav>
                                          </p:tavLst>
                                        </p:anim>
                                        <p:anim calcmode="lin" valueType="num">
                                          <p:cBhvr>
                                            <p:cTn id="1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5"/>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14:presetBounceEnd="42000">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14:bounceEnd="42000">
                                          <p:cBhvr additive="base">
                                            <p:cTn id="30"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31" dur="500" fill="hold"/>
                                            <p:tgtEl>
                                              <p:spTgt spid="4"/>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14:presetBounceEnd="42000">
                                      <p:stCondLst>
                                        <p:cond delay="200"/>
                                      </p:stCondLst>
                                      <p:childTnLst>
                                        <p:set>
                                          <p:cBhvr>
                                            <p:cTn id="33" dur="1" fill="hold">
                                              <p:stCondLst>
                                                <p:cond delay="0"/>
                                              </p:stCondLst>
                                            </p:cTn>
                                            <p:tgtEl>
                                              <p:spTgt spid="6"/>
                                            </p:tgtEl>
                                            <p:attrNameLst>
                                              <p:attrName>style.visibility</p:attrName>
                                            </p:attrNameLst>
                                          </p:cBhvr>
                                          <p:to>
                                            <p:strVal val="visible"/>
                                          </p:to>
                                        </p:set>
                                        <p:anim calcmode="lin" valueType="num" p14:bounceEnd="42000">
                                          <p:cBhvr additive="base">
                                            <p:cTn id="34" dur="500" fill="hold"/>
                                            <p:tgtEl>
                                              <p:spTgt spid="6"/>
                                            </p:tgtEl>
                                            <p:attrNameLst>
                                              <p:attrName>ppt_x</p:attrName>
                                            </p:attrNameLst>
                                          </p:cBhvr>
                                          <p:tavLst>
                                            <p:tav tm="0">
                                              <p:val>
                                                <p:strVal val="#ppt_x"/>
                                              </p:val>
                                            </p:tav>
                                            <p:tav tm="100000">
                                              <p:val>
                                                <p:strVal val="#ppt_x"/>
                                              </p:val>
                                            </p:tav>
                                          </p:tavLst>
                                        </p:anim>
                                        <p:anim calcmode="lin" valueType="num" p14:bounceEnd="42000">
                                          <p:cBhvr additive="base">
                                            <p:cTn id="35" dur="500" fill="hold"/>
                                            <p:tgtEl>
                                              <p:spTgt spid="6"/>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14:presetBounceEnd="42000">
                                      <p:stCondLst>
                                        <p:cond delay="400"/>
                                      </p:stCondLst>
                                      <p:childTnLst>
                                        <p:set>
                                          <p:cBhvr>
                                            <p:cTn id="37" dur="1" fill="hold">
                                              <p:stCondLst>
                                                <p:cond delay="0"/>
                                              </p:stCondLst>
                                            </p:cTn>
                                            <p:tgtEl>
                                              <p:spTgt spid="8"/>
                                            </p:tgtEl>
                                            <p:attrNameLst>
                                              <p:attrName>style.visibility</p:attrName>
                                            </p:attrNameLst>
                                          </p:cBhvr>
                                          <p:to>
                                            <p:strVal val="visible"/>
                                          </p:to>
                                        </p:set>
                                        <p:anim calcmode="lin" valueType="num" p14:bounceEnd="42000">
                                          <p:cBhvr additive="base">
                                            <p:cTn id="38" dur="500" fill="hold"/>
                                            <p:tgtEl>
                                              <p:spTgt spid="8"/>
                                            </p:tgtEl>
                                            <p:attrNameLst>
                                              <p:attrName>ppt_x</p:attrName>
                                            </p:attrNameLst>
                                          </p:cBhvr>
                                          <p:tavLst>
                                            <p:tav tm="0">
                                              <p:val>
                                                <p:strVal val="#ppt_x"/>
                                              </p:val>
                                            </p:tav>
                                            <p:tav tm="100000">
                                              <p:val>
                                                <p:strVal val="#ppt_x"/>
                                              </p:val>
                                            </p:tav>
                                          </p:tavLst>
                                        </p:anim>
                                        <p:anim calcmode="lin" valueType="num" p14:bounceEnd="42000">
                                          <p:cBhvr additive="base">
                                            <p:cTn id="39" dur="500" fill="hold"/>
                                            <p:tgtEl>
                                              <p:spTgt spid="8"/>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14:presetBounceEnd="42000">
                                      <p:stCondLst>
                                        <p:cond delay="600"/>
                                      </p:stCondLst>
                                      <p:childTnLst>
                                        <p:set>
                                          <p:cBhvr>
                                            <p:cTn id="41" dur="1" fill="hold">
                                              <p:stCondLst>
                                                <p:cond delay="0"/>
                                              </p:stCondLst>
                                            </p:cTn>
                                            <p:tgtEl>
                                              <p:spTgt spid="10"/>
                                            </p:tgtEl>
                                            <p:attrNameLst>
                                              <p:attrName>style.visibility</p:attrName>
                                            </p:attrNameLst>
                                          </p:cBhvr>
                                          <p:to>
                                            <p:strVal val="visible"/>
                                          </p:to>
                                        </p:set>
                                        <p:anim calcmode="lin" valueType="num" p14:bounceEnd="42000">
                                          <p:cBhvr additive="base">
                                            <p:cTn id="42" dur="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43" dur="500" fill="hold"/>
                                            <p:tgtEl>
                                              <p:spTgt spid="10"/>
                                            </p:tgtEl>
                                            <p:attrNameLst>
                                              <p:attrName>ppt_y</p:attrName>
                                            </p:attrNameLst>
                                          </p:cBhvr>
                                          <p:tavLst>
                                            <p:tav tm="0">
                                              <p:val>
                                                <p:strVal val="0-#ppt_h/2"/>
                                              </p:val>
                                            </p:tav>
                                            <p:tav tm="100000">
                                              <p:val>
                                                <p:strVal val="#ppt_y"/>
                                              </p:val>
                                            </p:tav>
                                          </p:tavLst>
                                        </p:anim>
                                      </p:childTnLst>
                                    </p:cTn>
                                  </p:par>
                                </p:childTnLst>
                              </p:cTn>
                            </p:par>
                            <p:par>
                              <p:cTn id="44" fill="hold">
                                <p:stCondLst>
                                  <p:cond delay="2850"/>
                                </p:stCondLst>
                                <p:childTnLst>
                                  <p:par>
                                    <p:cTn id="45" presetID="2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par>
                              <p:cTn id="48" fill="hold">
                                <p:stCondLst>
                                  <p:cond delay="3350"/>
                                </p:stCondLst>
                                <p:childTnLst>
                                  <p:par>
                                    <p:cTn id="49" presetID="42"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par>
                              <p:cTn id="54" fill="hold">
                                <p:stCondLst>
                                  <p:cond delay="4350"/>
                                </p:stCondLst>
                                <p:childTnLst>
                                  <p:par>
                                    <p:cTn id="55" presetID="22" presetClass="entr" presetSubtype="8"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par>
                              <p:cTn id="58" fill="hold">
                                <p:stCondLst>
                                  <p:cond delay="485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par>
                              <p:cTn id="62" fill="hold">
                                <p:stCondLst>
                                  <p:cond delay="535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par>
                              <p:cTn id="66" fill="hold">
                                <p:stCondLst>
                                  <p:cond delay="5850"/>
                                </p:stCondLst>
                                <p:childTnLst>
                                  <p:par>
                                    <p:cTn id="67" presetID="42"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childTnLst>
                              </p:cTn>
                            </p:par>
                            <p:par>
                              <p:cTn id="72" fill="hold">
                                <p:stCondLst>
                                  <p:cond delay="6850"/>
                                </p:stCondLst>
                                <p:childTnLst>
                                  <p:par>
                                    <p:cTn id="73" presetID="22" presetClass="entr" presetSubtype="8" fill="hold"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7350"/>
                                </p:stCondLst>
                                <p:childTnLst>
                                  <p:par>
                                    <p:cTn id="77" presetID="22" presetClass="entr" presetSubtype="8"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childTnLst>
                              </p:cTn>
                            </p:par>
                            <p:par>
                              <p:cTn id="80" fill="hold">
                                <p:stCondLst>
                                  <p:cond delay="7850"/>
                                </p:stCondLst>
                                <p:childTnLst>
                                  <p:par>
                                    <p:cTn id="81" presetID="22" presetClass="entr" presetSubtype="4"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down)">
                                          <p:cBhvr>
                                            <p:cTn id="83" dur="500"/>
                                            <p:tgtEl>
                                              <p:spTgt spid="7"/>
                                            </p:tgtEl>
                                          </p:cBhvr>
                                        </p:animEffect>
                                      </p:childTnLst>
                                    </p:cTn>
                                  </p:par>
                                </p:childTnLst>
                              </p:cTn>
                            </p:par>
                            <p:par>
                              <p:cTn id="84" fill="hold">
                                <p:stCondLst>
                                  <p:cond delay="8350"/>
                                </p:stCondLst>
                                <p:childTnLst>
                                  <p:par>
                                    <p:cTn id="85" presetID="42" presetClass="entr" presetSubtype="0" fill="hold" grpId="0" nodeType="after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childTnLst>
                              </p:cTn>
                            </p:par>
                            <p:par>
                              <p:cTn id="90" fill="hold">
                                <p:stCondLst>
                                  <p:cond delay="9350"/>
                                </p:stCondLst>
                                <p:childTnLst>
                                  <p:par>
                                    <p:cTn id="91" presetID="22" presetClass="entr" presetSubtype="8"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childTnLst>
                              </p:cTn>
                            </p:par>
                            <p:par>
                              <p:cTn id="94" fill="hold">
                                <p:stCondLst>
                                  <p:cond delay="9850"/>
                                </p:stCondLst>
                                <p:childTnLst>
                                  <p:par>
                                    <p:cTn id="95" presetID="22" presetClass="entr" presetSubtype="8"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500"/>
                                            <p:tgtEl>
                                              <p:spTgt spid="21"/>
                                            </p:tgtEl>
                                          </p:cBhvr>
                                        </p:animEffect>
                                      </p:childTnLst>
                                    </p:cTn>
                                  </p:par>
                                </p:childTnLst>
                              </p:cTn>
                            </p:par>
                            <p:par>
                              <p:cTn id="98" fill="hold">
                                <p:stCondLst>
                                  <p:cond delay="10350"/>
                                </p:stCondLst>
                                <p:childTnLst>
                                  <p:par>
                                    <p:cTn id="99" presetID="22" presetClass="entr" presetSubtype="4" fill="hold" grpId="0" nodeType="after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childTnLst>
                              </p:cTn>
                            </p:par>
                            <p:par>
                              <p:cTn id="102" fill="hold">
                                <p:stCondLst>
                                  <p:cond delay="10850"/>
                                </p:stCondLst>
                                <p:childTnLst>
                                  <p:par>
                                    <p:cTn id="103" presetID="42" presetClass="entr" presetSubtype="0" fill="hold" grpId="0" nodeType="after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1000"/>
                                            <p:tgtEl>
                                              <p:spTgt spid="23"/>
                                            </p:tgtEl>
                                          </p:cBhvr>
                                        </p:animEffect>
                                        <p:anim calcmode="lin" valueType="num">
                                          <p:cBhvr>
                                            <p:cTn id="106" dur="1000" fill="hold"/>
                                            <p:tgtEl>
                                              <p:spTgt spid="23"/>
                                            </p:tgtEl>
                                            <p:attrNameLst>
                                              <p:attrName>ppt_x</p:attrName>
                                            </p:attrNameLst>
                                          </p:cBhvr>
                                          <p:tavLst>
                                            <p:tav tm="0">
                                              <p:val>
                                                <p:strVal val="#ppt_x"/>
                                              </p:val>
                                            </p:tav>
                                            <p:tav tm="100000">
                                              <p:val>
                                                <p:strVal val="#ppt_x"/>
                                              </p:val>
                                            </p:tav>
                                          </p:tavLst>
                                        </p:anim>
                                        <p:anim calcmode="lin" valueType="num">
                                          <p:cBhvr>
                                            <p:cTn id="107" dur="1000" fill="hold"/>
                                            <p:tgtEl>
                                              <p:spTgt spid="23"/>
                                            </p:tgtEl>
                                            <p:attrNameLst>
                                              <p:attrName>ppt_y</p:attrName>
                                            </p:attrNameLst>
                                          </p:cBhvr>
                                          <p:tavLst>
                                            <p:tav tm="0">
                                              <p:val>
                                                <p:strVal val="#ppt_y+.1"/>
                                              </p:val>
                                            </p:tav>
                                            <p:tav tm="100000">
                                              <p:val>
                                                <p:strVal val="#ppt_y"/>
                                              </p:val>
                                            </p:tav>
                                          </p:tavLst>
                                        </p:anim>
                                      </p:childTnLst>
                                    </p:cTn>
                                  </p:par>
                                </p:childTnLst>
                              </p:cTn>
                            </p:par>
                            <p:par>
                              <p:cTn id="108" fill="hold">
                                <p:stCondLst>
                                  <p:cond delay="11850"/>
                                </p:stCondLst>
                                <p:childTnLst>
                                  <p:par>
                                    <p:cTn id="109" presetID="22" presetClass="entr" presetSubtype="8" fill="hold" nodeType="after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wipe(left)">
                                          <p:cBhvr>
                                            <p:cTn id="111" dur="500"/>
                                            <p:tgtEl>
                                              <p:spTgt spid="15"/>
                                            </p:tgtEl>
                                          </p:cBhvr>
                                        </p:animEffect>
                                      </p:childTnLst>
                                    </p:cTn>
                                  </p:par>
                                </p:childTnLst>
                              </p:cTn>
                            </p:par>
                            <p:par>
                              <p:cTn id="112" fill="hold">
                                <p:stCondLst>
                                  <p:cond delay="12350"/>
                                </p:stCondLst>
                                <p:childTnLst>
                                  <p:par>
                                    <p:cTn id="113" presetID="22" presetClass="entr" presetSubtype="8"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wipe(left)">
                                          <p:cBhvr>
                                            <p:cTn id="1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P spid="24" grpId="0" animBg="1"/>
          <p:bldP spid="26" grpId="0" animBg="1"/>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5"/>
                                            </p:tgtEl>
                                            <p:attrNameLst>
                                              <p:attrName>ppt_y</p:attrName>
                                            </p:attrNameLst>
                                          </p:cBhvr>
                                          <p:tavLst>
                                            <p:tav tm="0">
                                              <p:val>
                                                <p:strVal val="#ppt_y"/>
                                              </p:val>
                                            </p:tav>
                                            <p:tav tm="100000">
                                              <p:val>
                                                <p:strVal val="#ppt_y"/>
                                              </p:val>
                                            </p:tav>
                                          </p:tavLst>
                                        </p:anim>
                                        <p:anim calcmode="lin" valueType="num">
                                          <p:cBhvr>
                                            <p:cTn id="1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5"/>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20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4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60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0-#ppt_h/2"/>
                                              </p:val>
                                            </p:tav>
                                            <p:tav tm="100000">
                                              <p:val>
                                                <p:strVal val="#ppt_y"/>
                                              </p:val>
                                            </p:tav>
                                          </p:tavLst>
                                        </p:anim>
                                      </p:childTnLst>
                                    </p:cTn>
                                  </p:par>
                                </p:childTnLst>
                              </p:cTn>
                            </p:par>
                            <p:par>
                              <p:cTn id="44" fill="hold">
                                <p:stCondLst>
                                  <p:cond delay="2850"/>
                                </p:stCondLst>
                                <p:childTnLst>
                                  <p:par>
                                    <p:cTn id="45" presetID="2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par>
                              <p:cTn id="48" fill="hold">
                                <p:stCondLst>
                                  <p:cond delay="3350"/>
                                </p:stCondLst>
                                <p:childTnLst>
                                  <p:par>
                                    <p:cTn id="49" presetID="42"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par>
                              <p:cTn id="54" fill="hold">
                                <p:stCondLst>
                                  <p:cond delay="4350"/>
                                </p:stCondLst>
                                <p:childTnLst>
                                  <p:par>
                                    <p:cTn id="55" presetID="22" presetClass="entr" presetSubtype="8"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par>
                              <p:cTn id="58" fill="hold">
                                <p:stCondLst>
                                  <p:cond delay="485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par>
                              <p:cTn id="62" fill="hold">
                                <p:stCondLst>
                                  <p:cond delay="535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par>
                              <p:cTn id="66" fill="hold">
                                <p:stCondLst>
                                  <p:cond delay="5850"/>
                                </p:stCondLst>
                                <p:childTnLst>
                                  <p:par>
                                    <p:cTn id="67" presetID="42"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childTnLst>
                              </p:cTn>
                            </p:par>
                            <p:par>
                              <p:cTn id="72" fill="hold">
                                <p:stCondLst>
                                  <p:cond delay="6850"/>
                                </p:stCondLst>
                                <p:childTnLst>
                                  <p:par>
                                    <p:cTn id="73" presetID="22" presetClass="entr" presetSubtype="8" fill="hold"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7350"/>
                                </p:stCondLst>
                                <p:childTnLst>
                                  <p:par>
                                    <p:cTn id="77" presetID="22" presetClass="entr" presetSubtype="8"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childTnLst>
                              </p:cTn>
                            </p:par>
                            <p:par>
                              <p:cTn id="80" fill="hold">
                                <p:stCondLst>
                                  <p:cond delay="7850"/>
                                </p:stCondLst>
                                <p:childTnLst>
                                  <p:par>
                                    <p:cTn id="81" presetID="22" presetClass="entr" presetSubtype="4"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down)">
                                          <p:cBhvr>
                                            <p:cTn id="83" dur="500"/>
                                            <p:tgtEl>
                                              <p:spTgt spid="7"/>
                                            </p:tgtEl>
                                          </p:cBhvr>
                                        </p:animEffect>
                                      </p:childTnLst>
                                    </p:cTn>
                                  </p:par>
                                </p:childTnLst>
                              </p:cTn>
                            </p:par>
                            <p:par>
                              <p:cTn id="84" fill="hold">
                                <p:stCondLst>
                                  <p:cond delay="8350"/>
                                </p:stCondLst>
                                <p:childTnLst>
                                  <p:par>
                                    <p:cTn id="85" presetID="42" presetClass="entr" presetSubtype="0" fill="hold" grpId="0" nodeType="after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childTnLst>
                              </p:cTn>
                            </p:par>
                            <p:par>
                              <p:cTn id="90" fill="hold">
                                <p:stCondLst>
                                  <p:cond delay="9350"/>
                                </p:stCondLst>
                                <p:childTnLst>
                                  <p:par>
                                    <p:cTn id="91" presetID="22" presetClass="entr" presetSubtype="8"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childTnLst>
                              </p:cTn>
                            </p:par>
                            <p:par>
                              <p:cTn id="94" fill="hold">
                                <p:stCondLst>
                                  <p:cond delay="9850"/>
                                </p:stCondLst>
                                <p:childTnLst>
                                  <p:par>
                                    <p:cTn id="95" presetID="22" presetClass="entr" presetSubtype="8"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500"/>
                                            <p:tgtEl>
                                              <p:spTgt spid="21"/>
                                            </p:tgtEl>
                                          </p:cBhvr>
                                        </p:animEffect>
                                      </p:childTnLst>
                                    </p:cTn>
                                  </p:par>
                                </p:childTnLst>
                              </p:cTn>
                            </p:par>
                            <p:par>
                              <p:cTn id="98" fill="hold">
                                <p:stCondLst>
                                  <p:cond delay="10350"/>
                                </p:stCondLst>
                                <p:childTnLst>
                                  <p:par>
                                    <p:cTn id="99" presetID="22" presetClass="entr" presetSubtype="4" fill="hold" grpId="0" nodeType="after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childTnLst>
                              </p:cTn>
                            </p:par>
                            <p:par>
                              <p:cTn id="102" fill="hold">
                                <p:stCondLst>
                                  <p:cond delay="10850"/>
                                </p:stCondLst>
                                <p:childTnLst>
                                  <p:par>
                                    <p:cTn id="103" presetID="42" presetClass="entr" presetSubtype="0" fill="hold" grpId="0" nodeType="after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1000"/>
                                            <p:tgtEl>
                                              <p:spTgt spid="23"/>
                                            </p:tgtEl>
                                          </p:cBhvr>
                                        </p:animEffect>
                                        <p:anim calcmode="lin" valueType="num">
                                          <p:cBhvr>
                                            <p:cTn id="106" dur="1000" fill="hold"/>
                                            <p:tgtEl>
                                              <p:spTgt spid="23"/>
                                            </p:tgtEl>
                                            <p:attrNameLst>
                                              <p:attrName>ppt_x</p:attrName>
                                            </p:attrNameLst>
                                          </p:cBhvr>
                                          <p:tavLst>
                                            <p:tav tm="0">
                                              <p:val>
                                                <p:strVal val="#ppt_x"/>
                                              </p:val>
                                            </p:tav>
                                            <p:tav tm="100000">
                                              <p:val>
                                                <p:strVal val="#ppt_x"/>
                                              </p:val>
                                            </p:tav>
                                          </p:tavLst>
                                        </p:anim>
                                        <p:anim calcmode="lin" valueType="num">
                                          <p:cBhvr>
                                            <p:cTn id="107" dur="1000" fill="hold"/>
                                            <p:tgtEl>
                                              <p:spTgt spid="23"/>
                                            </p:tgtEl>
                                            <p:attrNameLst>
                                              <p:attrName>ppt_y</p:attrName>
                                            </p:attrNameLst>
                                          </p:cBhvr>
                                          <p:tavLst>
                                            <p:tav tm="0">
                                              <p:val>
                                                <p:strVal val="#ppt_y+.1"/>
                                              </p:val>
                                            </p:tav>
                                            <p:tav tm="100000">
                                              <p:val>
                                                <p:strVal val="#ppt_y"/>
                                              </p:val>
                                            </p:tav>
                                          </p:tavLst>
                                        </p:anim>
                                      </p:childTnLst>
                                    </p:cTn>
                                  </p:par>
                                </p:childTnLst>
                              </p:cTn>
                            </p:par>
                            <p:par>
                              <p:cTn id="108" fill="hold">
                                <p:stCondLst>
                                  <p:cond delay="11850"/>
                                </p:stCondLst>
                                <p:childTnLst>
                                  <p:par>
                                    <p:cTn id="109" presetID="22" presetClass="entr" presetSubtype="8" fill="hold" nodeType="after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wipe(left)">
                                          <p:cBhvr>
                                            <p:cTn id="111" dur="500"/>
                                            <p:tgtEl>
                                              <p:spTgt spid="15"/>
                                            </p:tgtEl>
                                          </p:cBhvr>
                                        </p:animEffect>
                                      </p:childTnLst>
                                    </p:cTn>
                                  </p:par>
                                </p:childTnLst>
                              </p:cTn>
                            </p:par>
                            <p:par>
                              <p:cTn id="112" fill="hold">
                                <p:stCondLst>
                                  <p:cond delay="12350"/>
                                </p:stCondLst>
                                <p:childTnLst>
                                  <p:par>
                                    <p:cTn id="113" presetID="22" presetClass="entr" presetSubtype="8"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wipe(left)">
                                          <p:cBhvr>
                                            <p:cTn id="1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P spid="24" grpId="0" animBg="1"/>
          <p:bldP spid="26" grpId="0" animBg="1"/>
          <p:bldP spid="27" grpId="0" animBg="1"/>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2829638">
            <a:off x="3193368" y="3900241"/>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449757" y="1269259"/>
            <a:ext cx="5645370" cy="729710"/>
            <a:chOff x="3977132" y="808412"/>
            <a:chExt cx="5646105"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4685591"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605026"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年度工作概述</a:t>
              </a: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796051" y="2268036"/>
            <a:ext cx="5475619" cy="729710"/>
            <a:chOff x="4683558" y="1724102"/>
            <a:chExt cx="5476332"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1" y="1783610"/>
              <a:ext cx="454393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2605026"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工作完成情况</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925429" y="3204140"/>
            <a:ext cx="5490257" cy="729710"/>
            <a:chOff x="4884971" y="2604546"/>
            <a:chExt cx="5274920"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0036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2605026"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成功项目展示</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799062" y="4140244"/>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002570" cy="540766"/>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经验总结与不足</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511030" y="5013970"/>
            <a:ext cx="5466242" cy="729710"/>
            <a:chOff x="4692936" y="4398646"/>
            <a:chExt cx="5466954"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4337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12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56" presetClass="path" presetSubtype="0" accel="50000" decel="50000" fill="hold" grpId="1" nodeType="withEffect">
                                  <p:stCondLst>
                                    <p:cond delay="1200"/>
                                  </p:stCondLst>
                                  <p:childTnLst>
                                    <p:animMotion origin="layout" path="M -0.05649 -0.06084 L -7.34184E-7 3.92783E-6 " pathEditMode="relative" rAng="0" ptsTypes="AA">
                                      <p:cBhvr>
                                        <p:cTn id="57" dur="2000" fill="hold"/>
                                        <p:tgtEl>
                                          <p:spTgt spid="2"/>
                                        </p:tgtEl>
                                        <p:attrNameLst>
                                          <p:attrName>ppt_x</p:attrName>
                                          <p:attrName>ppt_y</p:attrName>
                                        </p:attrNameLst>
                                      </p:cBhvr>
                                      <p:rCtr x="2825" y="3030"/>
                                    </p:animMotion>
                                  </p:childTnLst>
                                </p:cTn>
                              </p:par>
                            </p:childTnLst>
                          </p:cTn>
                        </p:par>
                        <p:par>
                          <p:cTn id="58" fill="hold">
                            <p:stCondLst>
                              <p:cond delay="1000"/>
                            </p:stCondLst>
                            <p:childTnLst>
                              <p:par>
                                <p:cTn id="59" presetID="26" presetClass="emph" presetSubtype="0" repeatCount="2000" fill="hold" nodeType="afterEffect">
                                  <p:stCondLst>
                                    <p:cond delay="0"/>
                                  </p:stCondLst>
                                  <p:childTnLst>
                                    <p:animEffect transition="out" filter="fade">
                                      <p:cBhvr>
                                        <p:cTn id="60" dur="500" tmFilter="0, 0; .2, .5; .8, .5; 1, 0"/>
                                        <p:tgtEl>
                                          <p:spTgt spid="7"/>
                                        </p:tgtEl>
                                      </p:cBhvr>
                                    </p:animEffect>
                                    <p:animScale>
                                      <p:cBhvr>
                                        <p:cTn id="61"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animBg="1"/>
      <p:bldP spid="10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矩形 45"/>
          <p:cNvSpPr/>
          <p:nvPr/>
        </p:nvSpPr>
        <p:spPr>
          <a:xfrm>
            <a:off x="1198662" y="176970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7" name="矩形 46"/>
          <p:cNvSpPr/>
          <p:nvPr/>
        </p:nvSpPr>
        <p:spPr>
          <a:xfrm>
            <a:off x="1198662" y="353615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48" name="矩形 47"/>
          <p:cNvSpPr/>
          <p:nvPr/>
        </p:nvSpPr>
        <p:spPr>
          <a:xfrm>
            <a:off x="3185458" y="176970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9" name="矩形 48"/>
          <p:cNvSpPr/>
          <p:nvPr/>
        </p:nvSpPr>
        <p:spPr>
          <a:xfrm>
            <a:off x="3185458" y="353615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50" name="矩形 49"/>
          <p:cNvSpPr/>
          <p:nvPr/>
        </p:nvSpPr>
        <p:spPr>
          <a:xfrm>
            <a:off x="5172256" y="176970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1" name="矩形 50"/>
          <p:cNvSpPr/>
          <p:nvPr/>
        </p:nvSpPr>
        <p:spPr>
          <a:xfrm>
            <a:off x="5172256" y="353615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52" name="矩形 51"/>
          <p:cNvSpPr/>
          <p:nvPr/>
        </p:nvSpPr>
        <p:spPr>
          <a:xfrm>
            <a:off x="7159054" y="176970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3" name="矩形 52"/>
          <p:cNvSpPr/>
          <p:nvPr/>
        </p:nvSpPr>
        <p:spPr>
          <a:xfrm>
            <a:off x="7159054" y="353615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54" name="矩形 53"/>
          <p:cNvSpPr/>
          <p:nvPr/>
        </p:nvSpPr>
        <p:spPr>
          <a:xfrm>
            <a:off x="9145850" y="1769701"/>
            <a:ext cx="1758227" cy="17664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5" name="矩形 54"/>
          <p:cNvSpPr/>
          <p:nvPr/>
        </p:nvSpPr>
        <p:spPr>
          <a:xfrm>
            <a:off x="9145850" y="3536153"/>
            <a:ext cx="1758227" cy="1059871"/>
          </a:xfrm>
          <a:prstGeom prst="rect">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grpSp>
        <p:nvGrpSpPr>
          <p:cNvPr id="56" name="组合 55"/>
          <p:cNvGrpSpPr/>
          <p:nvPr/>
        </p:nvGrpSpPr>
        <p:grpSpPr>
          <a:xfrm>
            <a:off x="1761554" y="1981674"/>
            <a:ext cx="632445" cy="816776"/>
            <a:chOff x="3095876" y="2479873"/>
            <a:chExt cx="366231" cy="470769"/>
          </a:xfrm>
        </p:grpSpPr>
        <p:sp>
          <p:nvSpPr>
            <p:cNvPr id="57"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5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5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sp>
        <p:nvSpPr>
          <p:cNvPr id="61" name="Freeform 64"/>
          <p:cNvSpPr>
            <a:spLocks noEditPoints="1"/>
          </p:cNvSpPr>
          <p:nvPr/>
        </p:nvSpPr>
        <p:spPr bwMode="auto">
          <a:xfrm flipH="1">
            <a:off x="3629251" y="2027479"/>
            <a:ext cx="870644" cy="725165"/>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477" tIns="44738" rIns="89477" bIns="4473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nvGrpSpPr>
          <p:cNvPr id="62" name="组合 61"/>
          <p:cNvGrpSpPr/>
          <p:nvPr/>
        </p:nvGrpSpPr>
        <p:grpSpPr>
          <a:xfrm>
            <a:off x="5779616" y="1992701"/>
            <a:ext cx="543508" cy="794725"/>
            <a:chOff x="5690315" y="3674507"/>
            <a:chExt cx="314729" cy="458061"/>
          </a:xfrm>
        </p:grpSpPr>
        <p:sp>
          <p:nvSpPr>
            <p:cNvPr id="63"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sp>
        <p:nvSpPr>
          <p:cNvPr id="65" name="Freeform 9"/>
          <p:cNvSpPr/>
          <p:nvPr/>
        </p:nvSpPr>
        <p:spPr bwMode="auto">
          <a:xfrm flipH="1">
            <a:off x="7586403" y="2105735"/>
            <a:ext cx="903531" cy="568656"/>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477" tIns="44738" rIns="89477" bIns="4473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nvGrpSpPr>
          <p:cNvPr id="66" name="组合 65"/>
          <p:cNvGrpSpPr/>
          <p:nvPr/>
        </p:nvGrpSpPr>
        <p:grpSpPr>
          <a:xfrm>
            <a:off x="9639840" y="2026610"/>
            <a:ext cx="770253" cy="726907"/>
            <a:chOff x="1784487" y="2486066"/>
            <a:chExt cx="446032" cy="418971"/>
          </a:xfrm>
          <a:solidFill>
            <a:schemeClr val="tx1">
              <a:lumMod val="65000"/>
              <a:lumOff val="35000"/>
            </a:schemeClr>
          </a:solidFill>
        </p:grpSpPr>
        <p:sp>
          <p:nvSpPr>
            <p:cNvPr id="67"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8"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9"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70"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71"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72"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grpSp>
        <p:nvGrpSpPr>
          <p:cNvPr id="73" name="组合 72"/>
          <p:cNvGrpSpPr/>
          <p:nvPr/>
        </p:nvGrpSpPr>
        <p:grpSpPr>
          <a:xfrm>
            <a:off x="1972284" y="3041545"/>
            <a:ext cx="8158175" cy="211974"/>
            <a:chOff x="1918742" y="3212976"/>
            <a:chExt cx="8352927" cy="216024"/>
          </a:xfrm>
        </p:grpSpPr>
        <p:sp>
          <p:nvSpPr>
            <p:cNvPr id="74" name="椭圆 7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5" name="椭圆 7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6" name="椭圆 7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7" name="椭圆 7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8" name="椭圆 7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9" name="矩形 7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80" name="等腰三角形 79"/>
          <p:cNvSpPr/>
          <p:nvPr/>
        </p:nvSpPr>
        <p:spPr>
          <a:xfrm flipV="1">
            <a:off x="1955404" y="459602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1" name="等腰三角形 80"/>
          <p:cNvSpPr/>
          <p:nvPr/>
        </p:nvSpPr>
        <p:spPr>
          <a:xfrm flipV="1">
            <a:off x="3942201" y="459602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2" name="等腰三角形 81"/>
          <p:cNvSpPr/>
          <p:nvPr/>
        </p:nvSpPr>
        <p:spPr>
          <a:xfrm flipV="1">
            <a:off x="5928999" y="459602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3" name="等腰三角形 82"/>
          <p:cNvSpPr/>
          <p:nvPr/>
        </p:nvSpPr>
        <p:spPr>
          <a:xfrm flipV="1">
            <a:off x="7915795" y="459602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4" name="等腰三角形 83"/>
          <p:cNvSpPr/>
          <p:nvPr/>
        </p:nvSpPr>
        <p:spPr>
          <a:xfrm flipV="1">
            <a:off x="9902594" y="4596022"/>
            <a:ext cx="244746" cy="211974"/>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5" name="TextBox 84"/>
          <p:cNvSpPr txBox="1"/>
          <p:nvPr/>
        </p:nvSpPr>
        <p:spPr>
          <a:xfrm>
            <a:off x="1440382"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86" name="TextBox 85"/>
          <p:cNvSpPr txBox="1"/>
          <p:nvPr/>
        </p:nvSpPr>
        <p:spPr>
          <a:xfrm>
            <a:off x="3427179"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87" name="TextBox 86"/>
          <p:cNvSpPr txBox="1"/>
          <p:nvPr/>
        </p:nvSpPr>
        <p:spPr>
          <a:xfrm>
            <a:off x="5413978"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88" name="TextBox 87"/>
          <p:cNvSpPr txBox="1"/>
          <p:nvPr/>
        </p:nvSpPr>
        <p:spPr>
          <a:xfrm>
            <a:off x="7400775"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89" name="TextBox 88"/>
          <p:cNvSpPr txBox="1"/>
          <p:nvPr/>
        </p:nvSpPr>
        <p:spPr>
          <a:xfrm>
            <a:off x="9387571"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90" name="矩形 89"/>
          <p:cNvSpPr/>
          <p:nvPr/>
        </p:nvSpPr>
        <p:spPr>
          <a:xfrm>
            <a:off x="1198663" y="5443920"/>
            <a:ext cx="9705417" cy="57816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点击添加标题</a:t>
            </a:r>
          </a:p>
        </p:txBody>
      </p:sp>
      <p:sp>
        <p:nvSpPr>
          <p:cNvPr id="92"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91" name="五边形 90"/>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94" name="矩形 93"/>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additive="base">
                                        <p:cTn id="12" dur="500" fill="hold"/>
                                        <p:tgtEl>
                                          <p:spTgt spid="94"/>
                                        </p:tgtEl>
                                        <p:attrNameLst>
                                          <p:attrName>ppt_x</p:attrName>
                                        </p:attrNameLst>
                                      </p:cBhvr>
                                      <p:tavLst>
                                        <p:tav tm="0">
                                          <p:val>
                                            <p:strVal val="0-#ppt_w/2"/>
                                          </p:val>
                                        </p:tav>
                                        <p:tav tm="100000">
                                          <p:val>
                                            <p:strVal val="#ppt_x"/>
                                          </p:val>
                                        </p:tav>
                                      </p:tavLst>
                                    </p:anim>
                                    <p:anim calcmode="lin" valueType="num">
                                      <p:cBhvr additive="base">
                                        <p:cTn id="13" dur="500" fill="hold"/>
                                        <p:tgtEl>
                                          <p:spTgt spid="9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2"/>
                                        </p:tgtEl>
                                        <p:attrNameLst>
                                          <p:attrName>style.visibility</p:attrName>
                                        </p:attrNameLst>
                                      </p:cBhvr>
                                      <p:to>
                                        <p:strVal val="visible"/>
                                      </p:to>
                                    </p:set>
                                    <p:anim calcmode="lin" valueType="num">
                                      <p:cBhvr>
                                        <p:cTn id="17" dur="500" fill="hold"/>
                                        <p:tgtEl>
                                          <p:spTgt spid="9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92"/>
                                        </p:tgtEl>
                                        <p:attrNameLst>
                                          <p:attrName>ppt_y</p:attrName>
                                        </p:attrNameLst>
                                      </p:cBhvr>
                                      <p:tavLst>
                                        <p:tav tm="0">
                                          <p:val>
                                            <p:strVal val="#ppt_y"/>
                                          </p:val>
                                        </p:tav>
                                        <p:tav tm="100000">
                                          <p:val>
                                            <p:strVal val="#ppt_y"/>
                                          </p:val>
                                        </p:tav>
                                      </p:tavLst>
                                    </p:anim>
                                    <p:anim calcmode="lin" valueType="num">
                                      <p:cBhvr>
                                        <p:cTn id="19" dur="500" fill="hold"/>
                                        <p:tgtEl>
                                          <p:spTgt spid="9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9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92"/>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91"/>
                                        </p:tgtEl>
                                        <p:attrNameLst>
                                          <p:attrName>style.visibility</p:attrName>
                                        </p:attrNameLst>
                                      </p:cBhvr>
                                      <p:to>
                                        <p:strVal val="visible"/>
                                      </p:to>
                                    </p:set>
                                    <p:anim calcmode="lin" valueType="num">
                                      <p:cBhvr additive="base">
                                        <p:cTn id="25" dur="500" fill="hold"/>
                                        <p:tgtEl>
                                          <p:spTgt spid="91"/>
                                        </p:tgtEl>
                                        <p:attrNameLst>
                                          <p:attrName>ppt_x</p:attrName>
                                        </p:attrNameLst>
                                      </p:cBhvr>
                                      <p:tavLst>
                                        <p:tav tm="0">
                                          <p:val>
                                            <p:strVal val="0-#ppt_w/2"/>
                                          </p:val>
                                        </p:tav>
                                        <p:tav tm="100000">
                                          <p:val>
                                            <p:strVal val="#ppt_x"/>
                                          </p:val>
                                        </p:tav>
                                      </p:tavLst>
                                    </p:anim>
                                    <p:anim calcmode="lin" valueType="num">
                                      <p:cBhvr additive="base">
                                        <p:cTn id="26" dur="500" fill="hold"/>
                                        <p:tgtEl>
                                          <p:spTgt spid="91"/>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4"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ppt_x"/>
                                          </p:val>
                                        </p:tav>
                                        <p:tav tm="100000">
                                          <p:val>
                                            <p:strVal val="#ppt_x"/>
                                          </p:val>
                                        </p:tav>
                                      </p:tavLst>
                                    </p:anim>
                                    <p:anim calcmode="lin" valueType="num">
                                      <p:cBhvr additive="base">
                                        <p:cTn id="35" dur="500" fill="hold"/>
                                        <p:tgtEl>
                                          <p:spTgt spid="47"/>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50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ppt_x"/>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par>
                                <p:cTn id="40" presetID="2" presetClass="entr" presetSubtype="1"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ppt_x"/>
                                          </p:val>
                                        </p:tav>
                                        <p:tav tm="100000">
                                          <p:val>
                                            <p:strVal val="#ppt_x"/>
                                          </p:val>
                                        </p:tav>
                                      </p:tavLst>
                                    </p:anim>
                                    <p:anim calcmode="lin" valueType="num">
                                      <p:cBhvr additive="base">
                                        <p:cTn id="43" dur="500" fill="hold"/>
                                        <p:tgtEl>
                                          <p:spTgt spid="49"/>
                                        </p:tgtEl>
                                        <p:attrNameLst>
                                          <p:attrName>ppt_y</p:attrName>
                                        </p:attrNameLst>
                                      </p:cBhvr>
                                      <p:tavLst>
                                        <p:tav tm="0">
                                          <p:val>
                                            <p:strVal val="0-#ppt_h/2"/>
                                          </p:val>
                                        </p:tav>
                                        <p:tav tm="100000">
                                          <p:val>
                                            <p:strVal val="#ppt_y"/>
                                          </p:val>
                                        </p:tav>
                                      </p:tavLst>
                                    </p:anim>
                                  </p:childTnLst>
                                </p:cTn>
                              </p:par>
                              <p:par>
                                <p:cTn id="44" presetID="2" presetClass="entr" presetSubtype="4" fill="hold" grpId="0" nodeType="withEffect">
                                  <p:stCondLst>
                                    <p:cond delay="100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fill="hold"/>
                                        <p:tgtEl>
                                          <p:spTgt spid="50"/>
                                        </p:tgtEl>
                                        <p:attrNameLst>
                                          <p:attrName>ppt_x</p:attrName>
                                        </p:attrNameLst>
                                      </p:cBhvr>
                                      <p:tavLst>
                                        <p:tav tm="0">
                                          <p:val>
                                            <p:strVal val="#ppt_x"/>
                                          </p:val>
                                        </p:tav>
                                        <p:tav tm="100000">
                                          <p:val>
                                            <p:strVal val="#ppt_x"/>
                                          </p:val>
                                        </p:tav>
                                      </p:tavLst>
                                    </p:anim>
                                    <p:anim calcmode="lin" valueType="num">
                                      <p:cBhvr additive="base">
                                        <p:cTn id="47" dur="500" fill="hold"/>
                                        <p:tgtEl>
                                          <p:spTgt spid="50"/>
                                        </p:tgtEl>
                                        <p:attrNameLst>
                                          <p:attrName>ppt_y</p:attrName>
                                        </p:attrNameLst>
                                      </p:cBhvr>
                                      <p:tavLst>
                                        <p:tav tm="0">
                                          <p:val>
                                            <p:strVal val="1+#ppt_h/2"/>
                                          </p:val>
                                        </p:tav>
                                        <p:tav tm="100000">
                                          <p:val>
                                            <p:strVal val="#ppt_y"/>
                                          </p:val>
                                        </p:tav>
                                      </p:tavLst>
                                    </p:anim>
                                  </p:childTnLst>
                                </p:cTn>
                              </p:par>
                              <p:par>
                                <p:cTn id="48" presetID="2" presetClass="entr" presetSubtype="1" fill="hold" grpId="0" nodeType="withEffect">
                                  <p:stCondLst>
                                    <p:cond delay="100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ppt_x"/>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2" presetClass="entr" presetSubtype="4" fill="hold" grpId="0" nodeType="withEffect">
                                  <p:stCondLst>
                                    <p:cond delay="150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fill="hold"/>
                                        <p:tgtEl>
                                          <p:spTgt spid="52"/>
                                        </p:tgtEl>
                                        <p:attrNameLst>
                                          <p:attrName>ppt_x</p:attrName>
                                        </p:attrNameLst>
                                      </p:cBhvr>
                                      <p:tavLst>
                                        <p:tav tm="0">
                                          <p:val>
                                            <p:strVal val="#ppt_x"/>
                                          </p:val>
                                        </p:tav>
                                        <p:tav tm="100000">
                                          <p:val>
                                            <p:strVal val="#ppt_x"/>
                                          </p:val>
                                        </p:tav>
                                      </p:tavLst>
                                    </p:anim>
                                    <p:anim calcmode="lin" valueType="num">
                                      <p:cBhvr additive="base">
                                        <p:cTn id="55" dur="500" fill="hold"/>
                                        <p:tgtEl>
                                          <p:spTgt spid="52"/>
                                        </p:tgtEl>
                                        <p:attrNameLst>
                                          <p:attrName>ppt_y</p:attrName>
                                        </p:attrNameLst>
                                      </p:cBhvr>
                                      <p:tavLst>
                                        <p:tav tm="0">
                                          <p:val>
                                            <p:strVal val="1+#ppt_h/2"/>
                                          </p:val>
                                        </p:tav>
                                        <p:tav tm="100000">
                                          <p:val>
                                            <p:strVal val="#ppt_y"/>
                                          </p:val>
                                        </p:tav>
                                      </p:tavLst>
                                    </p:anim>
                                  </p:childTnLst>
                                </p:cTn>
                              </p:par>
                              <p:par>
                                <p:cTn id="56" presetID="2" presetClass="entr" presetSubtype="1" fill="hold" grpId="0" nodeType="withEffect">
                                  <p:stCondLst>
                                    <p:cond delay="1500"/>
                                  </p:stCondLst>
                                  <p:childTnLst>
                                    <p:set>
                                      <p:cBhvr>
                                        <p:cTn id="57" dur="1" fill="hold">
                                          <p:stCondLst>
                                            <p:cond delay="0"/>
                                          </p:stCondLst>
                                        </p:cTn>
                                        <p:tgtEl>
                                          <p:spTgt spid="53"/>
                                        </p:tgtEl>
                                        <p:attrNameLst>
                                          <p:attrName>style.visibility</p:attrName>
                                        </p:attrNameLst>
                                      </p:cBhvr>
                                      <p:to>
                                        <p:strVal val="visible"/>
                                      </p:to>
                                    </p:set>
                                    <p:anim calcmode="lin" valueType="num">
                                      <p:cBhvr additive="base">
                                        <p:cTn id="58" dur="500" fill="hold"/>
                                        <p:tgtEl>
                                          <p:spTgt spid="53"/>
                                        </p:tgtEl>
                                        <p:attrNameLst>
                                          <p:attrName>ppt_x</p:attrName>
                                        </p:attrNameLst>
                                      </p:cBhvr>
                                      <p:tavLst>
                                        <p:tav tm="0">
                                          <p:val>
                                            <p:strVal val="#ppt_x"/>
                                          </p:val>
                                        </p:tav>
                                        <p:tav tm="100000">
                                          <p:val>
                                            <p:strVal val="#ppt_x"/>
                                          </p:val>
                                        </p:tav>
                                      </p:tavLst>
                                    </p:anim>
                                    <p:anim calcmode="lin" valueType="num">
                                      <p:cBhvr additive="base">
                                        <p:cTn id="59" dur="500" fill="hold"/>
                                        <p:tgtEl>
                                          <p:spTgt spid="53"/>
                                        </p:tgtEl>
                                        <p:attrNameLst>
                                          <p:attrName>ppt_y</p:attrName>
                                        </p:attrNameLst>
                                      </p:cBhvr>
                                      <p:tavLst>
                                        <p:tav tm="0">
                                          <p:val>
                                            <p:strVal val="0-#ppt_h/2"/>
                                          </p:val>
                                        </p:tav>
                                        <p:tav tm="100000">
                                          <p:val>
                                            <p:strVal val="#ppt_y"/>
                                          </p:val>
                                        </p:tav>
                                      </p:tavLst>
                                    </p:anim>
                                  </p:childTnLst>
                                </p:cTn>
                              </p:par>
                              <p:par>
                                <p:cTn id="60" presetID="2" presetClass="entr" presetSubtype="4" fill="hold" grpId="0" nodeType="withEffect">
                                  <p:stCondLst>
                                    <p:cond delay="200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500" fill="hold"/>
                                        <p:tgtEl>
                                          <p:spTgt spid="54"/>
                                        </p:tgtEl>
                                        <p:attrNameLst>
                                          <p:attrName>ppt_x</p:attrName>
                                        </p:attrNameLst>
                                      </p:cBhvr>
                                      <p:tavLst>
                                        <p:tav tm="0">
                                          <p:val>
                                            <p:strVal val="#ppt_x"/>
                                          </p:val>
                                        </p:tav>
                                        <p:tav tm="100000">
                                          <p:val>
                                            <p:strVal val="#ppt_x"/>
                                          </p:val>
                                        </p:tav>
                                      </p:tavLst>
                                    </p:anim>
                                    <p:anim calcmode="lin" valueType="num">
                                      <p:cBhvr additive="base">
                                        <p:cTn id="63" dur="500" fill="hold"/>
                                        <p:tgtEl>
                                          <p:spTgt spid="54"/>
                                        </p:tgtEl>
                                        <p:attrNameLst>
                                          <p:attrName>ppt_y</p:attrName>
                                        </p:attrNameLst>
                                      </p:cBhvr>
                                      <p:tavLst>
                                        <p:tav tm="0">
                                          <p:val>
                                            <p:strVal val="1+#ppt_h/2"/>
                                          </p:val>
                                        </p:tav>
                                        <p:tav tm="100000">
                                          <p:val>
                                            <p:strVal val="#ppt_y"/>
                                          </p:val>
                                        </p:tav>
                                      </p:tavLst>
                                    </p:anim>
                                  </p:childTnLst>
                                </p:cTn>
                              </p:par>
                              <p:par>
                                <p:cTn id="64" presetID="2" presetClass="entr" presetSubtype="1" fill="hold" grpId="0" nodeType="withEffect">
                                  <p:stCondLst>
                                    <p:cond delay="2000"/>
                                  </p:stCondLst>
                                  <p:childTnLst>
                                    <p:set>
                                      <p:cBhvr>
                                        <p:cTn id="65" dur="1" fill="hold">
                                          <p:stCondLst>
                                            <p:cond delay="0"/>
                                          </p:stCondLst>
                                        </p:cTn>
                                        <p:tgtEl>
                                          <p:spTgt spid="55"/>
                                        </p:tgtEl>
                                        <p:attrNameLst>
                                          <p:attrName>style.visibility</p:attrName>
                                        </p:attrNameLst>
                                      </p:cBhvr>
                                      <p:to>
                                        <p:strVal val="visible"/>
                                      </p:to>
                                    </p:set>
                                    <p:anim calcmode="lin" valueType="num">
                                      <p:cBhvr additive="base">
                                        <p:cTn id="66" dur="500" fill="hold"/>
                                        <p:tgtEl>
                                          <p:spTgt spid="55"/>
                                        </p:tgtEl>
                                        <p:attrNameLst>
                                          <p:attrName>ppt_x</p:attrName>
                                        </p:attrNameLst>
                                      </p:cBhvr>
                                      <p:tavLst>
                                        <p:tav tm="0">
                                          <p:val>
                                            <p:strVal val="#ppt_x"/>
                                          </p:val>
                                        </p:tav>
                                        <p:tav tm="100000">
                                          <p:val>
                                            <p:strVal val="#ppt_x"/>
                                          </p:val>
                                        </p:tav>
                                      </p:tavLst>
                                    </p:anim>
                                    <p:anim calcmode="lin" valueType="num">
                                      <p:cBhvr additive="base">
                                        <p:cTn id="67" dur="500" fill="hold"/>
                                        <p:tgtEl>
                                          <p:spTgt spid="55"/>
                                        </p:tgtEl>
                                        <p:attrNameLst>
                                          <p:attrName>ppt_y</p:attrName>
                                        </p:attrNameLst>
                                      </p:cBhvr>
                                      <p:tavLst>
                                        <p:tav tm="0">
                                          <p:val>
                                            <p:strVal val="0-#ppt_h/2"/>
                                          </p:val>
                                        </p:tav>
                                        <p:tav tm="100000">
                                          <p:val>
                                            <p:strVal val="#ppt_y"/>
                                          </p:val>
                                        </p:tav>
                                      </p:tavLst>
                                    </p:anim>
                                  </p:childTnLst>
                                </p:cTn>
                              </p:par>
                              <p:par>
                                <p:cTn id="68" presetID="42" presetClass="entr" presetSubtype="0" fill="hold" nodeType="withEffect">
                                  <p:stCondLst>
                                    <p:cond delay="25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1000"/>
                                        <p:tgtEl>
                                          <p:spTgt spid="56"/>
                                        </p:tgtEl>
                                      </p:cBhvr>
                                    </p:animEffect>
                                    <p:anim calcmode="lin" valueType="num">
                                      <p:cBhvr>
                                        <p:cTn id="71" dur="1000" fill="hold"/>
                                        <p:tgtEl>
                                          <p:spTgt spid="56"/>
                                        </p:tgtEl>
                                        <p:attrNameLst>
                                          <p:attrName>ppt_x</p:attrName>
                                        </p:attrNameLst>
                                      </p:cBhvr>
                                      <p:tavLst>
                                        <p:tav tm="0">
                                          <p:val>
                                            <p:strVal val="#ppt_x"/>
                                          </p:val>
                                        </p:tav>
                                        <p:tav tm="100000">
                                          <p:val>
                                            <p:strVal val="#ppt_x"/>
                                          </p:val>
                                        </p:tav>
                                      </p:tavLst>
                                    </p:anim>
                                    <p:anim calcmode="lin" valueType="num">
                                      <p:cBhvr>
                                        <p:cTn id="72" dur="1000" fill="hold"/>
                                        <p:tgtEl>
                                          <p:spTgt spid="56"/>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500"/>
                                  </p:stCondLst>
                                  <p:childTnLst>
                                    <p:set>
                                      <p:cBhvr>
                                        <p:cTn id="74" dur="1" fill="hold">
                                          <p:stCondLst>
                                            <p:cond delay="0"/>
                                          </p:stCondLst>
                                        </p:cTn>
                                        <p:tgtEl>
                                          <p:spTgt spid="61"/>
                                        </p:tgtEl>
                                        <p:attrNameLst>
                                          <p:attrName>style.visibility</p:attrName>
                                        </p:attrNameLst>
                                      </p:cBhvr>
                                      <p:to>
                                        <p:strVal val="visible"/>
                                      </p:to>
                                    </p:set>
                                    <p:animEffect transition="in" filter="fade">
                                      <p:cBhvr>
                                        <p:cTn id="75" dur="1000"/>
                                        <p:tgtEl>
                                          <p:spTgt spid="61"/>
                                        </p:tgtEl>
                                      </p:cBhvr>
                                    </p:animEffect>
                                    <p:anim calcmode="lin" valueType="num">
                                      <p:cBhvr>
                                        <p:cTn id="76" dur="1000" fill="hold"/>
                                        <p:tgtEl>
                                          <p:spTgt spid="61"/>
                                        </p:tgtEl>
                                        <p:attrNameLst>
                                          <p:attrName>ppt_x</p:attrName>
                                        </p:attrNameLst>
                                      </p:cBhvr>
                                      <p:tavLst>
                                        <p:tav tm="0">
                                          <p:val>
                                            <p:strVal val="#ppt_x"/>
                                          </p:val>
                                        </p:tav>
                                        <p:tav tm="100000">
                                          <p:val>
                                            <p:strVal val="#ppt_x"/>
                                          </p:val>
                                        </p:tav>
                                      </p:tavLst>
                                    </p:anim>
                                    <p:anim calcmode="lin" valueType="num">
                                      <p:cBhvr>
                                        <p:cTn id="77" dur="1000" fill="hold"/>
                                        <p:tgtEl>
                                          <p:spTgt spid="6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250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1000"/>
                                        <p:tgtEl>
                                          <p:spTgt spid="62"/>
                                        </p:tgtEl>
                                      </p:cBhvr>
                                    </p:animEffect>
                                    <p:anim calcmode="lin" valueType="num">
                                      <p:cBhvr>
                                        <p:cTn id="81" dur="1000" fill="hold"/>
                                        <p:tgtEl>
                                          <p:spTgt spid="62"/>
                                        </p:tgtEl>
                                        <p:attrNameLst>
                                          <p:attrName>ppt_x</p:attrName>
                                        </p:attrNameLst>
                                      </p:cBhvr>
                                      <p:tavLst>
                                        <p:tav tm="0">
                                          <p:val>
                                            <p:strVal val="#ppt_x"/>
                                          </p:val>
                                        </p:tav>
                                        <p:tav tm="100000">
                                          <p:val>
                                            <p:strVal val="#ppt_x"/>
                                          </p:val>
                                        </p:tav>
                                      </p:tavLst>
                                    </p:anim>
                                    <p:anim calcmode="lin" valueType="num">
                                      <p:cBhvr>
                                        <p:cTn id="82" dur="1000" fill="hold"/>
                                        <p:tgtEl>
                                          <p:spTgt spid="6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250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1000"/>
                                        <p:tgtEl>
                                          <p:spTgt spid="65"/>
                                        </p:tgtEl>
                                      </p:cBhvr>
                                    </p:animEffect>
                                    <p:anim calcmode="lin" valueType="num">
                                      <p:cBhvr>
                                        <p:cTn id="86" dur="1000" fill="hold"/>
                                        <p:tgtEl>
                                          <p:spTgt spid="65"/>
                                        </p:tgtEl>
                                        <p:attrNameLst>
                                          <p:attrName>ppt_x</p:attrName>
                                        </p:attrNameLst>
                                      </p:cBhvr>
                                      <p:tavLst>
                                        <p:tav tm="0">
                                          <p:val>
                                            <p:strVal val="#ppt_x"/>
                                          </p:val>
                                        </p:tav>
                                        <p:tav tm="100000">
                                          <p:val>
                                            <p:strVal val="#ppt_x"/>
                                          </p:val>
                                        </p:tav>
                                      </p:tavLst>
                                    </p:anim>
                                    <p:anim calcmode="lin" valueType="num">
                                      <p:cBhvr>
                                        <p:cTn id="87" dur="1000" fill="hold"/>
                                        <p:tgtEl>
                                          <p:spTgt spid="65"/>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250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1000"/>
                                        <p:tgtEl>
                                          <p:spTgt spid="66"/>
                                        </p:tgtEl>
                                      </p:cBhvr>
                                    </p:animEffect>
                                    <p:anim calcmode="lin" valueType="num">
                                      <p:cBhvr>
                                        <p:cTn id="91" dur="1000" fill="hold"/>
                                        <p:tgtEl>
                                          <p:spTgt spid="66"/>
                                        </p:tgtEl>
                                        <p:attrNameLst>
                                          <p:attrName>ppt_x</p:attrName>
                                        </p:attrNameLst>
                                      </p:cBhvr>
                                      <p:tavLst>
                                        <p:tav tm="0">
                                          <p:val>
                                            <p:strVal val="#ppt_x"/>
                                          </p:val>
                                        </p:tav>
                                        <p:tav tm="100000">
                                          <p:val>
                                            <p:strVal val="#ppt_x"/>
                                          </p:val>
                                        </p:tav>
                                      </p:tavLst>
                                    </p:anim>
                                    <p:anim calcmode="lin" valueType="num">
                                      <p:cBhvr>
                                        <p:cTn id="92" dur="1000" fill="hold"/>
                                        <p:tgtEl>
                                          <p:spTgt spid="66"/>
                                        </p:tgtEl>
                                        <p:attrNameLst>
                                          <p:attrName>ppt_y</p:attrName>
                                        </p:attrNameLst>
                                      </p:cBhvr>
                                      <p:tavLst>
                                        <p:tav tm="0">
                                          <p:val>
                                            <p:strVal val="#ppt_y+.1"/>
                                          </p:val>
                                        </p:tav>
                                        <p:tav tm="100000">
                                          <p:val>
                                            <p:strVal val="#ppt_y"/>
                                          </p:val>
                                        </p:tav>
                                      </p:tavLst>
                                    </p:anim>
                                  </p:childTnLst>
                                </p:cTn>
                              </p:par>
                              <p:par>
                                <p:cTn id="93" presetID="22" presetClass="entr" presetSubtype="8" fill="hold" nodeType="withEffect">
                                  <p:stCondLst>
                                    <p:cond delay="300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par>
                                <p:cTn id="96" presetID="10" presetClass="entr" presetSubtype="0" fill="hold" grpId="0" nodeType="withEffect">
                                  <p:stCondLst>
                                    <p:cond delay="2500"/>
                                  </p:stCondLst>
                                  <p:childTnLst>
                                    <p:set>
                                      <p:cBhvr>
                                        <p:cTn id="97" dur="1" fill="hold">
                                          <p:stCondLst>
                                            <p:cond delay="0"/>
                                          </p:stCondLst>
                                        </p:cTn>
                                        <p:tgtEl>
                                          <p:spTgt spid="80"/>
                                        </p:tgtEl>
                                        <p:attrNameLst>
                                          <p:attrName>style.visibility</p:attrName>
                                        </p:attrNameLst>
                                      </p:cBhvr>
                                      <p:to>
                                        <p:strVal val="visible"/>
                                      </p:to>
                                    </p:set>
                                    <p:animEffect transition="in" filter="fade">
                                      <p:cBhvr>
                                        <p:cTn id="98" dur="500"/>
                                        <p:tgtEl>
                                          <p:spTgt spid="80"/>
                                        </p:tgtEl>
                                      </p:cBhvr>
                                    </p:animEffect>
                                  </p:childTnLst>
                                </p:cTn>
                              </p:par>
                              <p:par>
                                <p:cTn id="99" presetID="42" presetClass="entr" presetSubtype="0" fill="hold" grpId="0" nodeType="withEffect">
                                  <p:stCondLst>
                                    <p:cond delay="250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anim calcmode="lin" valueType="num">
                                      <p:cBhvr>
                                        <p:cTn id="102" dur="500" fill="hold"/>
                                        <p:tgtEl>
                                          <p:spTgt spid="85"/>
                                        </p:tgtEl>
                                        <p:attrNameLst>
                                          <p:attrName>ppt_x</p:attrName>
                                        </p:attrNameLst>
                                      </p:cBhvr>
                                      <p:tavLst>
                                        <p:tav tm="0">
                                          <p:val>
                                            <p:strVal val="#ppt_x"/>
                                          </p:val>
                                        </p:tav>
                                        <p:tav tm="100000">
                                          <p:val>
                                            <p:strVal val="#ppt_x"/>
                                          </p:val>
                                        </p:tav>
                                      </p:tavLst>
                                    </p:anim>
                                    <p:anim calcmode="lin" valueType="num">
                                      <p:cBhvr>
                                        <p:cTn id="103" dur="500" fill="hold"/>
                                        <p:tgtEl>
                                          <p:spTgt spid="85"/>
                                        </p:tgtEl>
                                        <p:attrNameLst>
                                          <p:attrName>ppt_y</p:attrName>
                                        </p:attrNameLst>
                                      </p:cBhvr>
                                      <p:tavLst>
                                        <p:tav tm="0">
                                          <p:val>
                                            <p:strVal val="#ppt_y+.1"/>
                                          </p:val>
                                        </p:tav>
                                        <p:tav tm="100000">
                                          <p:val>
                                            <p:strVal val="#ppt_y"/>
                                          </p:val>
                                        </p:tav>
                                      </p:tavLst>
                                    </p:anim>
                                  </p:childTnLst>
                                </p:cTn>
                              </p:par>
                              <p:par>
                                <p:cTn id="104" presetID="10" presetClass="entr" presetSubtype="0" fill="hold" grpId="0" nodeType="withEffect">
                                  <p:stCondLst>
                                    <p:cond delay="3000"/>
                                  </p:stCondLst>
                                  <p:childTnLst>
                                    <p:set>
                                      <p:cBhvr>
                                        <p:cTn id="105" dur="1" fill="hold">
                                          <p:stCondLst>
                                            <p:cond delay="0"/>
                                          </p:stCondLst>
                                        </p:cTn>
                                        <p:tgtEl>
                                          <p:spTgt spid="81"/>
                                        </p:tgtEl>
                                        <p:attrNameLst>
                                          <p:attrName>style.visibility</p:attrName>
                                        </p:attrNameLst>
                                      </p:cBhvr>
                                      <p:to>
                                        <p:strVal val="visible"/>
                                      </p:to>
                                    </p:set>
                                    <p:animEffect transition="in" filter="fade">
                                      <p:cBhvr>
                                        <p:cTn id="106" dur="500"/>
                                        <p:tgtEl>
                                          <p:spTgt spid="81"/>
                                        </p:tgtEl>
                                      </p:cBhvr>
                                    </p:animEffect>
                                  </p:childTnLst>
                                </p:cTn>
                              </p:par>
                              <p:par>
                                <p:cTn id="107" presetID="10" presetClass="entr" presetSubtype="0" fill="hold" grpId="0" nodeType="withEffect">
                                  <p:stCondLst>
                                    <p:cond delay="3500"/>
                                  </p:stCondLst>
                                  <p:childTnLst>
                                    <p:set>
                                      <p:cBhvr>
                                        <p:cTn id="108" dur="1" fill="hold">
                                          <p:stCondLst>
                                            <p:cond delay="0"/>
                                          </p:stCondLst>
                                        </p:cTn>
                                        <p:tgtEl>
                                          <p:spTgt spid="82"/>
                                        </p:tgtEl>
                                        <p:attrNameLst>
                                          <p:attrName>style.visibility</p:attrName>
                                        </p:attrNameLst>
                                      </p:cBhvr>
                                      <p:to>
                                        <p:strVal val="visible"/>
                                      </p:to>
                                    </p:set>
                                    <p:animEffect transition="in" filter="fade">
                                      <p:cBhvr>
                                        <p:cTn id="109" dur="500"/>
                                        <p:tgtEl>
                                          <p:spTgt spid="82"/>
                                        </p:tgtEl>
                                      </p:cBhvr>
                                    </p:animEffect>
                                  </p:childTnLst>
                                </p:cTn>
                              </p:par>
                              <p:par>
                                <p:cTn id="110" presetID="10" presetClass="entr" presetSubtype="0" fill="hold" grpId="0" nodeType="withEffect">
                                  <p:stCondLst>
                                    <p:cond delay="4000"/>
                                  </p:stCondLst>
                                  <p:childTnLst>
                                    <p:set>
                                      <p:cBhvr>
                                        <p:cTn id="111" dur="1" fill="hold">
                                          <p:stCondLst>
                                            <p:cond delay="0"/>
                                          </p:stCondLst>
                                        </p:cTn>
                                        <p:tgtEl>
                                          <p:spTgt spid="83"/>
                                        </p:tgtEl>
                                        <p:attrNameLst>
                                          <p:attrName>style.visibility</p:attrName>
                                        </p:attrNameLst>
                                      </p:cBhvr>
                                      <p:to>
                                        <p:strVal val="visible"/>
                                      </p:to>
                                    </p:set>
                                    <p:animEffect transition="in" filter="fade">
                                      <p:cBhvr>
                                        <p:cTn id="112" dur="500"/>
                                        <p:tgtEl>
                                          <p:spTgt spid="83"/>
                                        </p:tgtEl>
                                      </p:cBhvr>
                                    </p:animEffect>
                                  </p:childTnLst>
                                </p:cTn>
                              </p:par>
                              <p:par>
                                <p:cTn id="113" presetID="10" presetClass="entr" presetSubtype="0" fill="hold" grpId="0" nodeType="withEffect">
                                  <p:stCondLst>
                                    <p:cond delay="4500"/>
                                  </p:stCondLst>
                                  <p:childTnLst>
                                    <p:set>
                                      <p:cBhvr>
                                        <p:cTn id="114" dur="1" fill="hold">
                                          <p:stCondLst>
                                            <p:cond delay="0"/>
                                          </p:stCondLst>
                                        </p:cTn>
                                        <p:tgtEl>
                                          <p:spTgt spid="84"/>
                                        </p:tgtEl>
                                        <p:attrNameLst>
                                          <p:attrName>style.visibility</p:attrName>
                                        </p:attrNameLst>
                                      </p:cBhvr>
                                      <p:to>
                                        <p:strVal val="visible"/>
                                      </p:to>
                                    </p:set>
                                    <p:animEffect transition="in" filter="fade">
                                      <p:cBhvr>
                                        <p:cTn id="115" dur="500"/>
                                        <p:tgtEl>
                                          <p:spTgt spid="84"/>
                                        </p:tgtEl>
                                      </p:cBhvr>
                                    </p:animEffect>
                                  </p:childTnLst>
                                </p:cTn>
                              </p:par>
                              <p:par>
                                <p:cTn id="116" presetID="42" presetClass="entr" presetSubtype="0" fill="hold" grpId="0" nodeType="withEffect">
                                  <p:stCondLst>
                                    <p:cond delay="3000"/>
                                  </p:stCondLst>
                                  <p:childTnLst>
                                    <p:set>
                                      <p:cBhvr>
                                        <p:cTn id="117" dur="1" fill="hold">
                                          <p:stCondLst>
                                            <p:cond delay="0"/>
                                          </p:stCondLst>
                                        </p:cTn>
                                        <p:tgtEl>
                                          <p:spTgt spid="86"/>
                                        </p:tgtEl>
                                        <p:attrNameLst>
                                          <p:attrName>style.visibility</p:attrName>
                                        </p:attrNameLst>
                                      </p:cBhvr>
                                      <p:to>
                                        <p:strVal val="visible"/>
                                      </p:to>
                                    </p:set>
                                    <p:animEffect transition="in" filter="fade">
                                      <p:cBhvr>
                                        <p:cTn id="118" dur="500"/>
                                        <p:tgtEl>
                                          <p:spTgt spid="86"/>
                                        </p:tgtEl>
                                      </p:cBhvr>
                                    </p:animEffect>
                                    <p:anim calcmode="lin" valueType="num">
                                      <p:cBhvr>
                                        <p:cTn id="119" dur="500" fill="hold"/>
                                        <p:tgtEl>
                                          <p:spTgt spid="86"/>
                                        </p:tgtEl>
                                        <p:attrNameLst>
                                          <p:attrName>ppt_x</p:attrName>
                                        </p:attrNameLst>
                                      </p:cBhvr>
                                      <p:tavLst>
                                        <p:tav tm="0">
                                          <p:val>
                                            <p:strVal val="#ppt_x"/>
                                          </p:val>
                                        </p:tav>
                                        <p:tav tm="100000">
                                          <p:val>
                                            <p:strVal val="#ppt_x"/>
                                          </p:val>
                                        </p:tav>
                                      </p:tavLst>
                                    </p:anim>
                                    <p:anim calcmode="lin" valueType="num">
                                      <p:cBhvr>
                                        <p:cTn id="120" dur="500" fill="hold"/>
                                        <p:tgtEl>
                                          <p:spTgt spid="86"/>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3500"/>
                                  </p:stCondLst>
                                  <p:childTnLst>
                                    <p:set>
                                      <p:cBhvr>
                                        <p:cTn id="122" dur="1" fill="hold">
                                          <p:stCondLst>
                                            <p:cond delay="0"/>
                                          </p:stCondLst>
                                        </p:cTn>
                                        <p:tgtEl>
                                          <p:spTgt spid="87"/>
                                        </p:tgtEl>
                                        <p:attrNameLst>
                                          <p:attrName>style.visibility</p:attrName>
                                        </p:attrNameLst>
                                      </p:cBhvr>
                                      <p:to>
                                        <p:strVal val="visible"/>
                                      </p:to>
                                    </p:set>
                                    <p:animEffect transition="in" filter="fade">
                                      <p:cBhvr>
                                        <p:cTn id="123" dur="500"/>
                                        <p:tgtEl>
                                          <p:spTgt spid="87"/>
                                        </p:tgtEl>
                                      </p:cBhvr>
                                    </p:animEffect>
                                    <p:anim calcmode="lin" valueType="num">
                                      <p:cBhvr>
                                        <p:cTn id="124" dur="500" fill="hold"/>
                                        <p:tgtEl>
                                          <p:spTgt spid="87"/>
                                        </p:tgtEl>
                                        <p:attrNameLst>
                                          <p:attrName>ppt_x</p:attrName>
                                        </p:attrNameLst>
                                      </p:cBhvr>
                                      <p:tavLst>
                                        <p:tav tm="0">
                                          <p:val>
                                            <p:strVal val="#ppt_x"/>
                                          </p:val>
                                        </p:tav>
                                        <p:tav tm="100000">
                                          <p:val>
                                            <p:strVal val="#ppt_x"/>
                                          </p:val>
                                        </p:tav>
                                      </p:tavLst>
                                    </p:anim>
                                    <p:anim calcmode="lin" valueType="num">
                                      <p:cBhvr>
                                        <p:cTn id="125" dur="500" fill="hold"/>
                                        <p:tgtEl>
                                          <p:spTgt spid="8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400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500"/>
                                        <p:tgtEl>
                                          <p:spTgt spid="88"/>
                                        </p:tgtEl>
                                      </p:cBhvr>
                                    </p:animEffect>
                                    <p:anim calcmode="lin" valueType="num">
                                      <p:cBhvr>
                                        <p:cTn id="129" dur="500" fill="hold"/>
                                        <p:tgtEl>
                                          <p:spTgt spid="88"/>
                                        </p:tgtEl>
                                        <p:attrNameLst>
                                          <p:attrName>ppt_x</p:attrName>
                                        </p:attrNameLst>
                                      </p:cBhvr>
                                      <p:tavLst>
                                        <p:tav tm="0">
                                          <p:val>
                                            <p:strVal val="#ppt_x"/>
                                          </p:val>
                                        </p:tav>
                                        <p:tav tm="100000">
                                          <p:val>
                                            <p:strVal val="#ppt_x"/>
                                          </p:val>
                                        </p:tav>
                                      </p:tavLst>
                                    </p:anim>
                                    <p:anim calcmode="lin" valueType="num">
                                      <p:cBhvr>
                                        <p:cTn id="130" dur="500" fill="hold"/>
                                        <p:tgtEl>
                                          <p:spTgt spid="88"/>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4500"/>
                                  </p:stCondLst>
                                  <p:childTnLst>
                                    <p:set>
                                      <p:cBhvr>
                                        <p:cTn id="132" dur="1" fill="hold">
                                          <p:stCondLst>
                                            <p:cond delay="0"/>
                                          </p:stCondLst>
                                        </p:cTn>
                                        <p:tgtEl>
                                          <p:spTgt spid="89"/>
                                        </p:tgtEl>
                                        <p:attrNameLst>
                                          <p:attrName>style.visibility</p:attrName>
                                        </p:attrNameLst>
                                      </p:cBhvr>
                                      <p:to>
                                        <p:strVal val="visible"/>
                                      </p:to>
                                    </p:set>
                                    <p:animEffect transition="in" filter="fade">
                                      <p:cBhvr>
                                        <p:cTn id="133" dur="500"/>
                                        <p:tgtEl>
                                          <p:spTgt spid="89"/>
                                        </p:tgtEl>
                                      </p:cBhvr>
                                    </p:animEffect>
                                    <p:anim calcmode="lin" valueType="num">
                                      <p:cBhvr>
                                        <p:cTn id="134" dur="500" fill="hold"/>
                                        <p:tgtEl>
                                          <p:spTgt spid="89"/>
                                        </p:tgtEl>
                                        <p:attrNameLst>
                                          <p:attrName>ppt_x</p:attrName>
                                        </p:attrNameLst>
                                      </p:cBhvr>
                                      <p:tavLst>
                                        <p:tav tm="0">
                                          <p:val>
                                            <p:strVal val="#ppt_x"/>
                                          </p:val>
                                        </p:tav>
                                        <p:tav tm="100000">
                                          <p:val>
                                            <p:strVal val="#ppt_x"/>
                                          </p:val>
                                        </p:tav>
                                      </p:tavLst>
                                    </p:anim>
                                    <p:anim calcmode="lin" valueType="num">
                                      <p:cBhvr>
                                        <p:cTn id="135" dur="500" fill="hold"/>
                                        <p:tgtEl>
                                          <p:spTgt spid="89"/>
                                        </p:tgtEl>
                                        <p:attrNameLst>
                                          <p:attrName>ppt_y</p:attrName>
                                        </p:attrNameLst>
                                      </p:cBhvr>
                                      <p:tavLst>
                                        <p:tav tm="0">
                                          <p:val>
                                            <p:strVal val="#ppt_y+.1"/>
                                          </p:val>
                                        </p:tav>
                                        <p:tav tm="100000">
                                          <p:val>
                                            <p:strVal val="#ppt_y"/>
                                          </p:val>
                                        </p:tav>
                                      </p:tavLst>
                                    </p:anim>
                                  </p:childTnLst>
                                </p:cTn>
                              </p:par>
                            </p:childTnLst>
                          </p:cTn>
                        </p:par>
                        <p:par>
                          <p:cTn id="136" fill="hold">
                            <p:stCondLst>
                              <p:cond delay="2850"/>
                            </p:stCondLst>
                            <p:childTnLst>
                              <p:par>
                                <p:cTn id="137" presetID="42" presetClass="entr" presetSubtype="0" fill="hold" grpId="0" nodeType="after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fade">
                                      <p:cBhvr>
                                        <p:cTn id="139" dur="1000"/>
                                        <p:tgtEl>
                                          <p:spTgt spid="90"/>
                                        </p:tgtEl>
                                      </p:cBhvr>
                                    </p:animEffect>
                                    <p:anim calcmode="lin" valueType="num">
                                      <p:cBhvr>
                                        <p:cTn id="140" dur="1000" fill="hold"/>
                                        <p:tgtEl>
                                          <p:spTgt spid="90"/>
                                        </p:tgtEl>
                                        <p:attrNameLst>
                                          <p:attrName>ppt_x</p:attrName>
                                        </p:attrNameLst>
                                      </p:cBhvr>
                                      <p:tavLst>
                                        <p:tav tm="0">
                                          <p:val>
                                            <p:strVal val="#ppt_x"/>
                                          </p:val>
                                        </p:tav>
                                        <p:tav tm="100000">
                                          <p:val>
                                            <p:strVal val="#ppt_x"/>
                                          </p:val>
                                        </p:tav>
                                      </p:tavLst>
                                    </p:anim>
                                    <p:anim calcmode="lin" valueType="num">
                                      <p:cBhvr>
                                        <p:cTn id="141"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61" grpId="0" animBg="1"/>
      <p:bldP spid="65" grpId="0" animBg="1"/>
      <p:bldP spid="80" grpId="0" animBg="1"/>
      <p:bldP spid="81" grpId="0" animBg="1"/>
      <p:bldP spid="82" grpId="0" animBg="1"/>
      <p:bldP spid="83" grpId="0" animBg="1"/>
      <p:bldP spid="84" grpId="0" animBg="1"/>
      <p:bldP spid="85" grpId="0"/>
      <p:bldP spid="86" grpId="0"/>
      <p:bldP spid="87" grpId="0"/>
      <p:bldP spid="88" grpId="0"/>
      <p:bldP spid="89" grpId="0"/>
      <p:bldP spid="90" grpId="0" animBg="1"/>
      <p:bldP spid="92" grpId="0"/>
      <p:bldP spid="91" grpId="0" animBg="1"/>
      <p:bldP spid="93" grpId="0" animBg="1"/>
      <p:bldP spid="9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0" y="5286509"/>
            <a:ext cx="9551140" cy="850649"/>
          </a:xfrm>
          <a:prstGeom prst="rect">
            <a:avLst/>
          </a:prstGeom>
          <a:solidFill>
            <a:schemeClr val="bg1">
              <a:lumMod val="85000"/>
            </a:schemeClr>
          </a:solidFill>
          <a:ln w="9525">
            <a:solidFill>
              <a:srgbClr val="EAEAEA"/>
            </a:solidFill>
            <a:miter lim="800000"/>
          </a:ln>
        </p:spPr>
        <p:txBody>
          <a:bodyPr wrap="none" lIns="89477" tIns="44738" rIns="89477" bIns="44738" anchor="ctr"/>
          <a:lstStyle/>
          <a:p>
            <a:endParaRPr lang="zh-CN" altLang="en-US" kern="0" dirty="0">
              <a:solidFill>
                <a:sysClr val="windowText" lastClr="000000"/>
              </a:solidFill>
              <a:ea typeface="微软雅黑" panose="020B0503020204020204" pitchFamily="34" charset="-122"/>
            </a:endParaRPr>
          </a:p>
        </p:txBody>
      </p:sp>
      <p:sp>
        <p:nvSpPr>
          <p:cNvPr id="5" name="Line 43"/>
          <p:cNvSpPr>
            <a:spLocks noChangeShapeType="1"/>
          </p:cNvSpPr>
          <p:nvPr/>
        </p:nvSpPr>
        <p:spPr bwMode="auto">
          <a:xfrm rot="5400000">
            <a:off x="4377574" y="2176393"/>
            <a:ext cx="0" cy="7358907"/>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6" name="Rectangle 6"/>
          <p:cNvSpPr>
            <a:spLocks noChangeArrowheads="1"/>
          </p:cNvSpPr>
          <p:nvPr/>
        </p:nvSpPr>
        <p:spPr bwMode="auto">
          <a:xfrm>
            <a:off x="3699506" y="3445011"/>
            <a:ext cx="5851634" cy="845185"/>
          </a:xfrm>
          <a:prstGeom prst="rect">
            <a:avLst/>
          </a:prstGeom>
          <a:solidFill>
            <a:schemeClr val="bg1">
              <a:lumMod val="85000"/>
            </a:schemeClr>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anose="020B0503020204020204" pitchFamily="34" charset="-122"/>
            </a:endParaRPr>
          </a:p>
        </p:txBody>
      </p:sp>
      <p:sp>
        <p:nvSpPr>
          <p:cNvPr id="7" name="Line 43"/>
          <p:cNvSpPr>
            <a:spLocks noChangeShapeType="1"/>
          </p:cNvSpPr>
          <p:nvPr/>
        </p:nvSpPr>
        <p:spPr bwMode="auto">
          <a:xfrm rot="16200000" flipH="1">
            <a:off x="6525576" y="2299372"/>
            <a:ext cx="0" cy="3368534"/>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8" name="Rectangle 5"/>
          <p:cNvSpPr>
            <a:spLocks noChangeArrowheads="1"/>
          </p:cNvSpPr>
          <p:nvPr/>
        </p:nvSpPr>
        <p:spPr bwMode="auto">
          <a:xfrm rot="5400000">
            <a:off x="7969265" y="4590464"/>
            <a:ext cx="2326033" cy="841250"/>
          </a:xfrm>
          <a:prstGeom prst="rect">
            <a:avLst/>
          </a:prstGeom>
          <a:solidFill>
            <a:srgbClr val="FFFFFF"/>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anose="020B0503020204020204" pitchFamily="34" charset="-122"/>
            </a:endParaRPr>
          </a:p>
        </p:txBody>
      </p:sp>
      <p:sp>
        <p:nvSpPr>
          <p:cNvPr id="9" name="Line 44"/>
          <p:cNvSpPr>
            <a:spLocks noChangeShapeType="1"/>
          </p:cNvSpPr>
          <p:nvPr/>
        </p:nvSpPr>
        <p:spPr bwMode="auto">
          <a:xfrm>
            <a:off x="9149954" y="4572515"/>
            <a:ext cx="0" cy="403061"/>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0" name="Rectangle 7"/>
          <p:cNvSpPr>
            <a:spLocks noChangeArrowheads="1"/>
          </p:cNvSpPr>
          <p:nvPr/>
        </p:nvSpPr>
        <p:spPr bwMode="auto">
          <a:xfrm>
            <a:off x="4180219" y="1672967"/>
            <a:ext cx="5370921" cy="850649"/>
          </a:xfrm>
          <a:prstGeom prst="rect">
            <a:avLst/>
          </a:prstGeom>
          <a:solidFill>
            <a:schemeClr val="bg1">
              <a:lumMod val="85000"/>
            </a:schemeClr>
          </a:solidFill>
          <a:ln w="9525">
            <a:solidFill>
              <a:srgbClr val="EAEAEA"/>
            </a:solidFill>
            <a:miter lim="800000"/>
          </a:ln>
        </p:spPr>
        <p:txBody>
          <a:bodyPr wrap="none" lIns="89477" tIns="44738" rIns="89477" bIns="44738" anchor="ctr"/>
          <a:lstStyle/>
          <a:p>
            <a:endParaRPr lang="zh-CN" altLang="en-US" kern="0" dirty="0">
              <a:solidFill>
                <a:sysClr val="windowText" lastClr="000000"/>
              </a:solidFill>
              <a:ea typeface="微软雅黑" panose="020B0503020204020204" pitchFamily="34" charset="-122"/>
            </a:endParaRPr>
          </a:p>
        </p:txBody>
      </p:sp>
      <p:sp>
        <p:nvSpPr>
          <p:cNvPr id="11" name="Line 43"/>
          <p:cNvSpPr>
            <a:spLocks noChangeShapeType="1"/>
          </p:cNvSpPr>
          <p:nvPr/>
        </p:nvSpPr>
        <p:spPr bwMode="auto">
          <a:xfrm rot="5400000">
            <a:off x="6372760" y="499172"/>
            <a:ext cx="0" cy="3368534"/>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2" name="Rectangle 8"/>
          <p:cNvSpPr>
            <a:spLocks noChangeArrowheads="1"/>
          </p:cNvSpPr>
          <p:nvPr/>
        </p:nvSpPr>
        <p:spPr bwMode="auto">
          <a:xfrm rot="5400000">
            <a:off x="2489864" y="2560955"/>
            <a:ext cx="2617229" cy="841250"/>
          </a:xfrm>
          <a:prstGeom prst="rect">
            <a:avLst/>
          </a:prstGeom>
          <a:solidFill>
            <a:schemeClr val="bg1">
              <a:lumMod val="85000"/>
            </a:schemeClr>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anose="020B0503020204020204" pitchFamily="34" charset="-122"/>
            </a:endParaRPr>
          </a:p>
        </p:txBody>
      </p:sp>
      <p:sp>
        <p:nvSpPr>
          <p:cNvPr id="13" name="Line 42"/>
          <p:cNvSpPr>
            <a:spLocks noChangeShapeType="1"/>
          </p:cNvSpPr>
          <p:nvPr/>
        </p:nvSpPr>
        <p:spPr bwMode="auto">
          <a:xfrm>
            <a:off x="3779036" y="2749826"/>
            <a:ext cx="0" cy="453520"/>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4" name="Oval 38"/>
          <p:cNvSpPr>
            <a:spLocks noChangeArrowheads="1"/>
          </p:cNvSpPr>
          <p:nvPr/>
        </p:nvSpPr>
        <p:spPr bwMode="auto">
          <a:xfrm>
            <a:off x="8452225" y="1391351"/>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起点</a:t>
            </a:r>
          </a:p>
        </p:txBody>
      </p:sp>
      <p:sp>
        <p:nvSpPr>
          <p:cNvPr id="16" name="矩形 15"/>
          <p:cNvSpPr/>
          <p:nvPr/>
        </p:nvSpPr>
        <p:spPr>
          <a:xfrm>
            <a:off x="4714121" y="1723683"/>
            <a:ext cx="3550385"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cs typeface="华文黑体" panose="02010600040101010101" pitchFamily="2" charset="-122"/>
              </a:rPr>
              <a:t>点击添加文本点击添加文本点击添加</a:t>
            </a:r>
            <a:endParaRPr lang="zh-CN" altLang="en-US" sz="1600" dirty="0">
              <a:latin typeface="微软雅黑" panose="020B0503020204020204" pitchFamily="34" charset="-122"/>
              <a:ea typeface="微软雅黑" panose="020B0503020204020204" pitchFamily="34" charset="-122"/>
            </a:endParaRPr>
          </a:p>
        </p:txBody>
      </p:sp>
      <p:sp>
        <p:nvSpPr>
          <p:cNvPr id="17" name="Oval 38"/>
          <p:cNvSpPr>
            <a:spLocks noChangeArrowheads="1"/>
          </p:cNvSpPr>
          <p:nvPr/>
        </p:nvSpPr>
        <p:spPr bwMode="auto">
          <a:xfrm>
            <a:off x="3111244" y="1391351"/>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第一季度</a:t>
            </a:r>
          </a:p>
        </p:txBody>
      </p:sp>
      <p:sp>
        <p:nvSpPr>
          <p:cNvPr id="18" name="Oval 38"/>
          <p:cNvSpPr>
            <a:spLocks noChangeArrowheads="1"/>
          </p:cNvSpPr>
          <p:nvPr/>
        </p:nvSpPr>
        <p:spPr bwMode="auto">
          <a:xfrm>
            <a:off x="3111244" y="3168835"/>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第二季度</a:t>
            </a:r>
          </a:p>
        </p:txBody>
      </p:sp>
      <p:sp>
        <p:nvSpPr>
          <p:cNvPr id="19" name="矩形 18"/>
          <p:cNvSpPr/>
          <p:nvPr/>
        </p:nvSpPr>
        <p:spPr>
          <a:xfrm>
            <a:off x="4714121" y="3523883"/>
            <a:ext cx="3550385"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cs typeface="华文黑体" panose="02010600040101010101" pitchFamily="2" charset="-122"/>
              </a:rPr>
              <a:t>点击添加文本点击添加文本点击添加</a:t>
            </a:r>
            <a:endParaRPr lang="zh-CN" altLang="en-US" sz="1600" dirty="0">
              <a:latin typeface="微软雅黑" panose="020B0503020204020204" pitchFamily="34" charset="-122"/>
              <a:ea typeface="微软雅黑" panose="020B0503020204020204" pitchFamily="34" charset="-122"/>
            </a:endParaRPr>
          </a:p>
        </p:txBody>
      </p:sp>
      <p:sp>
        <p:nvSpPr>
          <p:cNvPr id="20" name="Oval 38"/>
          <p:cNvSpPr>
            <a:spLocks noChangeArrowheads="1"/>
          </p:cNvSpPr>
          <p:nvPr/>
        </p:nvSpPr>
        <p:spPr bwMode="auto">
          <a:xfrm>
            <a:off x="8462723" y="3168835"/>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第三季度</a:t>
            </a:r>
          </a:p>
        </p:txBody>
      </p:sp>
      <p:sp>
        <p:nvSpPr>
          <p:cNvPr id="21" name="Oval 38"/>
          <p:cNvSpPr>
            <a:spLocks noChangeArrowheads="1"/>
          </p:cNvSpPr>
          <p:nvPr/>
        </p:nvSpPr>
        <p:spPr bwMode="auto">
          <a:xfrm>
            <a:off x="8462723" y="5023648"/>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第四季度</a:t>
            </a:r>
          </a:p>
        </p:txBody>
      </p:sp>
      <p:sp>
        <p:nvSpPr>
          <p:cNvPr id="22" name="矩形 21"/>
          <p:cNvSpPr/>
          <p:nvPr/>
        </p:nvSpPr>
        <p:spPr>
          <a:xfrm>
            <a:off x="1163733" y="5396091"/>
            <a:ext cx="6893295"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cs typeface="华文黑体" panose="02010600040101010101" pitchFamily="2" charset="-122"/>
              </a:rPr>
              <a:t>点击添加文本点击添加文本点击添加文本点击添加文本</a:t>
            </a:r>
            <a:endParaRPr lang="zh-CN" altLang="en-US" sz="1600" dirty="0">
              <a:latin typeface="微软雅黑" panose="020B0503020204020204" pitchFamily="34" charset="-122"/>
              <a:ea typeface="微软雅黑" panose="020B0503020204020204" pitchFamily="34" charset="-122"/>
            </a:endParaRPr>
          </a:p>
        </p:txBody>
      </p:sp>
      <p:sp>
        <p:nvSpPr>
          <p:cNvPr id="24"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23" name="五边形 2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6" name="矩形 2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14:presetBounceEnd="50000">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14:bounceEnd="50000">
                                          <p:cBhvr additive="base">
                                            <p:cTn id="30"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31" dur="500" fill="hold"/>
                                            <p:tgtEl>
                                              <p:spTgt spid="14"/>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2" presetClass="entr" presetSubtype="2"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par>
                              <p:cTn id="39" fill="hold">
                                <p:stCondLst>
                                  <p:cond delay="3350"/>
                                </p:stCondLst>
                                <p:childTnLst>
                                  <p:par>
                                    <p:cTn id="40" presetID="2" presetClass="entr" presetSubtype="1" fill="hold" grpId="0" nodeType="afterEffect" p14:presetBounceEnd="50000">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14:bounceEnd="50000">
                                          <p:cBhvr additive="base">
                                            <p:cTn id="42"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43" dur="500" fill="hold"/>
                                            <p:tgtEl>
                                              <p:spTgt spid="17"/>
                                            </p:tgtEl>
                                            <p:attrNameLst>
                                              <p:attrName>ppt_y</p:attrName>
                                            </p:attrNameLst>
                                          </p:cBhvr>
                                          <p:tavLst>
                                            <p:tav tm="0">
                                              <p:val>
                                                <p:strVal val="0-#ppt_h/2"/>
                                              </p:val>
                                            </p:tav>
                                            <p:tav tm="100000">
                                              <p:val>
                                                <p:strVal val="#ppt_y"/>
                                              </p:val>
                                            </p:tav>
                                          </p:tavLst>
                                        </p:anim>
                                      </p:childTnLst>
                                    </p:cTn>
                                  </p:par>
                                </p:childTnLst>
                              </p:cTn>
                            </p:par>
                            <p:par>
                              <p:cTn id="44" fill="hold">
                                <p:stCondLst>
                                  <p:cond delay="385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16"/>
                                            </p:tgtEl>
                                            <p:attrNameLst>
                                              <p:attrName>style.visibility</p:attrName>
                                            </p:attrNameLst>
                                          </p:cBhvr>
                                          <p:to>
                                            <p:strVal val="visible"/>
                                          </p:to>
                                        </p:set>
                                        <p:animEffect transition="in" filter="wipe(left)">
                                          <p:cBhvr>
                                            <p:cTn id="47" dur="100"/>
                                            <p:tgtEl>
                                              <p:spTgt spid="16"/>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16"/>
                                            </p:tgtEl>
                                          </p:cBhvr>
                                          <p:to x="80000" y="100000"/>
                                        </p:animScale>
                                        <p:anim by="(#ppt_w*0.10)" calcmode="lin" valueType="num">
                                          <p:cBhvr>
                                            <p:cTn id="50" dur="50" autoRev="1" fill="hold">
                                              <p:stCondLst>
                                                <p:cond delay="0"/>
                                              </p:stCondLst>
                                            </p:cTn>
                                            <p:tgtEl>
                                              <p:spTgt spid="16"/>
                                            </p:tgtEl>
                                            <p:attrNameLst>
                                              <p:attrName>ppt_x</p:attrName>
                                            </p:attrNameLst>
                                          </p:cBhvr>
                                        </p:anim>
                                        <p:anim by="(-#ppt_w*0.10)" calcmode="lin" valueType="num">
                                          <p:cBhvr>
                                            <p:cTn id="51" dur="50" autoRev="1" fill="hold">
                                              <p:stCondLst>
                                                <p:cond delay="0"/>
                                              </p:stCondLst>
                                            </p:cTn>
                                            <p:tgtEl>
                                              <p:spTgt spid="16"/>
                                            </p:tgtEl>
                                            <p:attrNameLst>
                                              <p:attrName>ppt_y</p:attrName>
                                            </p:attrNameLst>
                                          </p:cBhvr>
                                        </p:anim>
                                        <p:animRot by="-480000">
                                          <p:cBhvr>
                                            <p:cTn id="52" dur="50" autoRev="1" fill="hold">
                                              <p:stCondLst>
                                                <p:cond delay="0"/>
                                              </p:stCondLst>
                                            </p:cTn>
                                            <p:tgtEl>
                                              <p:spTgt spid="16"/>
                                            </p:tgtEl>
                                            <p:attrNameLst>
                                              <p:attrName>r</p:attrName>
                                            </p:attrNameLst>
                                          </p:cBhvr>
                                        </p:animRot>
                                      </p:childTnLst>
                                    </p:cTn>
                                  </p:par>
                                </p:childTnLst>
                              </p:cTn>
                            </p:par>
                            <p:par>
                              <p:cTn id="53" fill="hold">
                                <p:stCondLst>
                                  <p:cond delay="4400"/>
                                </p:stCondLst>
                                <p:childTnLst>
                                  <p:par>
                                    <p:cTn id="54" presetID="2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up)">
                                          <p:cBhvr>
                                            <p:cTn id="56" dur="500"/>
                                            <p:tgtEl>
                                              <p:spTgt spid="13"/>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childTnLst>
                              </p:cTn>
                            </p:par>
                            <p:par>
                              <p:cTn id="60" fill="hold">
                                <p:stCondLst>
                                  <p:cond delay="4900"/>
                                </p:stCondLst>
                                <p:childTnLst>
                                  <p:par>
                                    <p:cTn id="61" presetID="2" presetClass="entr" presetSubtype="1" fill="hold" grpId="0" nodeType="afterEffect" p14:presetBounceEnd="50000">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14:bounceEnd="50000">
                                          <p:cBhvr additive="base">
                                            <p:cTn id="63"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64" dur="500" fill="hold"/>
                                            <p:tgtEl>
                                              <p:spTgt spid="18"/>
                                            </p:tgtEl>
                                            <p:attrNameLst>
                                              <p:attrName>ppt_y</p:attrName>
                                            </p:attrNameLst>
                                          </p:cBhvr>
                                          <p:tavLst>
                                            <p:tav tm="0">
                                              <p:val>
                                                <p:strVal val="0-#ppt_h/2"/>
                                              </p:val>
                                            </p:tav>
                                            <p:tav tm="100000">
                                              <p:val>
                                                <p:strVal val="#ppt_y"/>
                                              </p:val>
                                            </p:tav>
                                          </p:tavLst>
                                        </p:anim>
                                      </p:childTnLst>
                                    </p:cTn>
                                  </p:par>
                                </p:childTnLst>
                              </p:cTn>
                            </p:par>
                            <p:par>
                              <p:cTn id="65" fill="hold">
                                <p:stCondLst>
                                  <p:cond delay="5400"/>
                                </p:stCondLst>
                                <p:childTnLst>
                                  <p:par>
                                    <p:cTn id="66" presetID="22" presetClass="entr" presetSubtype="8"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500"/>
                                            <p:tgtEl>
                                              <p:spTgt spid="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500"/>
                                            <p:tgtEl>
                                              <p:spTgt spid="7"/>
                                            </p:tgtEl>
                                          </p:cBhvr>
                                        </p:animEffect>
                                      </p:childTnLst>
                                    </p:cTn>
                                  </p:par>
                                </p:childTnLst>
                              </p:cTn>
                            </p:par>
                            <p:par>
                              <p:cTn id="72" fill="hold">
                                <p:stCondLst>
                                  <p:cond delay="5900"/>
                                </p:stCondLst>
                                <p:childTnLst>
                                  <p:par>
                                    <p:cTn id="73" presetID="2" presetClass="entr" presetSubtype="1" fill="hold" grpId="0" nodeType="afterEffect" p14:presetBounceEnd="50000">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14:bounceEnd="50000">
                                          <p:cBhvr additive="base">
                                            <p:cTn id="75"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76" dur="500" fill="hold"/>
                                            <p:tgtEl>
                                              <p:spTgt spid="20"/>
                                            </p:tgtEl>
                                            <p:attrNameLst>
                                              <p:attrName>ppt_y</p:attrName>
                                            </p:attrNameLst>
                                          </p:cBhvr>
                                          <p:tavLst>
                                            <p:tav tm="0">
                                              <p:val>
                                                <p:strVal val="0-#ppt_h/2"/>
                                              </p:val>
                                            </p:tav>
                                            <p:tav tm="100000">
                                              <p:val>
                                                <p:strVal val="#ppt_y"/>
                                              </p:val>
                                            </p:tav>
                                          </p:tavLst>
                                        </p:anim>
                                      </p:childTnLst>
                                    </p:cTn>
                                  </p:par>
                                </p:childTnLst>
                              </p:cTn>
                            </p:par>
                            <p:par>
                              <p:cTn id="77" fill="hold">
                                <p:stCondLst>
                                  <p:cond delay="6400"/>
                                </p:stCondLst>
                                <p:childTnLst>
                                  <p:par>
                                    <p:cTn id="78" presetID="22" presetClass="entr" presetSubtype="8" fill="hold" grpId="0" nodeType="afterEffect">
                                      <p:stCondLst>
                                        <p:cond delay="0"/>
                                      </p:stCondLst>
                                      <p:iterate type="lt">
                                        <p:tmPct val="30000"/>
                                      </p:iterate>
                                      <p:childTnLst>
                                        <p:set>
                                          <p:cBhvr>
                                            <p:cTn id="79" dur="1" fill="hold">
                                              <p:stCondLst>
                                                <p:cond delay="0"/>
                                              </p:stCondLst>
                                            </p:cTn>
                                            <p:tgtEl>
                                              <p:spTgt spid="19"/>
                                            </p:tgtEl>
                                            <p:attrNameLst>
                                              <p:attrName>style.visibility</p:attrName>
                                            </p:attrNameLst>
                                          </p:cBhvr>
                                          <p:to>
                                            <p:strVal val="visible"/>
                                          </p:to>
                                        </p:set>
                                        <p:animEffect transition="in" filter="wipe(left)">
                                          <p:cBhvr>
                                            <p:cTn id="80" dur="100"/>
                                            <p:tgtEl>
                                              <p:spTgt spid="19"/>
                                            </p:tgtEl>
                                          </p:cBhvr>
                                        </p:animEffect>
                                      </p:childTnLst>
                                    </p:cTn>
                                  </p:par>
                                  <p:par>
                                    <p:cTn id="81" presetID="36" presetClass="emph" presetSubtype="0" fill="hold" grpId="1" nodeType="withEffect">
                                      <p:stCondLst>
                                        <p:cond delay="0"/>
                                      </p:stCondLst>
                                      <p:iterate type="lt">
                                        <p:tmPct val="30000"/>
                                      </p:iterate>
                                      <p:childTnLst>
                                        <p:animScale>
                                          <p:cBhvr>
                                            <p:cTn id="82" dur="50" autoRev="1" fill="hold">
                                              <p:stCondLst>
                                                <p:cond delay="0"/>
                                              </p:stCondLst>
                                            </p:cTn>
                                            <p:tgtEl>
                                              <p:spTgt spid="19"/>
                                            </p:tgtEl>
                                          </p:cBhvr>
                                          <p:to x="80000" y="100000"/>
                                        </p:animScale>
                                        <p:anim by="(#ppt_w*0.10)" calcmode="lin" valueType="num">
                                          <p:cBhvr>
                                            <p:cTn id="83" dur="50" autoRev="1" fill="hold">
                                              <p:stCondLst>
                                                <p:cond delay="0"/>
                                              </p:stCondLst>
                                            </p:cTn>
                                            <p:tgtEl>
                                              <p:spTgt spid="19"/>
                                            </p:tgtEl>
                                            <p:attrNameLst>
                                              <p:attrName>ppt_x</p:attrName>
                                            </p:attrNameLst>
                                          </p:cBhvr>
                                        </p:anim>
                                        <p:anim by="(-#ppt_w*0.10)" calcmode="lin" valueType="num">
                                          <p:cBhvr>
                                            <p:cTn id="84" dur="50" autoRev="1" fill="hold">
                                              <p:stCondLst>
                                                <p:cond delay="0"/>
                                              </p:stCondLst>
                                            </p:cTn>
                                            <p:tgtEl>
                                              <p:spTgt spid="19"/>
                                            </p:tgtEl>
                                            <p:attrNameLst>
                                              <p:attrName>ppt_y</p:attrName>
                                            </p:attrNameLst>
                                          </p:cBhvr>
                                        </p:anim>
                                        <p:animRot by="-480000">
                                          <p:cBhvr>
                                            <p:cTn id="85" dur="50" autoRev="1" fill="hold">
                                              <p:stCondLst>
                                                <p:cond delay="0"/>
                                              </p:stCondLst>
                                            </p:cTn>
                                            <p:tgtEl>
                                              <p:spTgt spid="19"/>
                                            </p:tgtEl>
                                            <p:attrNameLst>
                                              <p:attrName>r</p:attrName>
                                            </p:attrNameLst>
                                          </p:cBhvr>
                                        </p:animRot>
                                      </p:childTnLst>
                                    </p:cTn>
                                  </p:par>
                                </p:childTnLst>
                              </p:cTn>
                            </p:par>
                            <p:par>
                              <p:cTn id="86" fill="hold">
                                <p:stCondLst>
                                  <p:cond delay="6950"/>
                                </p:stCondLst>
                                <p:childTnLst>
                                  <p:par>
                                    <p:cTn id="87" presetID="22" presetClass="entr" presetSubtype="1" fill="hold" grpId="0" nodeType="after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up)">
                                          <p:cBhvr>
                                            <p:cTn id="89" dur="500"/>
                                            <p:tgtEl>
                                              <p:spTgt spid="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wipe(up)">
                                          <p:cBhvr>
                                            <p:cTn id="92" dur="500"/>
                                            <p:tgtEl>
                                              <p:spTgt spid="8"/>
                                            </p:tgtEl>
                                          </p:cBhvr>
                                        </p:animEffect>
                                      </p:childTnLst>
                                    </p:cTn>
                                  </p:par>
                                </p:childTnLst>
                              </p:cTn>
                            </p:par>
                            <p:par>
                              <p:cTn id="93" fill="hold">
                                <p:stCondLst>
                                  <p:cond delay="7450"/>
                                </p:stCondLst>
                                <p:childTnLst>
                                  <p:par>
                                    <p:cTn id="94" presetID="2" presetClass="entr" presetSubtype="1" fill="hold" grpId="0" nodeType="afterEffect" p14:presetBounceEnd="50000">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14:bounceEnd="50000">
                                          <p:cBhvr additive="base">
                                            <p:cTn id="96"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97" dur="500" fill="hold"/>
                                            <p:tgtEl>
                                              <p:spTgt spid="21"/>
                                            </p:tgtEl>
                                            <p:attrNameLst>
                                              <p:attrName>ppt_y</p:attrName>
                                            </p:attrNameLst>
                                          </p:cBhvr>
                                          <p:tavLst>
                                            <p:tav tm="0">
                                              <p:val>
                                                <p:strVal val="0-#ppt_h/2"/>
                                              </p:val>
                                            </p:tav>
                                            <p:tav tm="100000">
                                              <p:val>
                                                <p:strVal val="#ppt_y"/>
                                              </p:val>
                                            </p:tav>
                                          </p:tavLst>
                                        </p:anim>
                                      </p:childTnLst>
                                    </p:cTn>
                                  </p:par>
                                </p:childTnLst>
                              </p:cTn>
                            </p:par>
                            <p:par>
                              <p:cTn id="98" fill="hold">
                                <p:stCondLst>
                                  <p:cond delay="7950"/>
                                </p:stCondLst>
                                <p:childTnLst>
                                  <p:par>
                                    <p:cTn id="99" presetID="22" presetClass="entr" presetSubtype="2"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right)">
                                          <p:cBhvr>
                                            <p:cTn id="101" dur="500"/>
                                            <p:tgtEl>
                                              <p:spTgt spid="4"/>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wipe(right)">
                                          <p:cBhvr>
                                            <p:cTn id="104" dur="500"/>
                                            <p:tgtEl>
                                              <p:spTgt spid="5"/>
                                            </p:tgtEl>
                                          </p:cBhvr>
                                        </p:animEffect>
                                      </p:childTnLst>
                                    </p:cTn>
                                  </p:par>
                                </p:childTnLst>
                              </p:cTn>
                            </p:par>
                            <p:par>
                              <p:cTn id="105" fill="hold">
                                <p:stCondLst>
                                  <p:cond delay="8450"/>
                                </p:stCondLst>
                                <p:childTnLst>
                                  <p:par>
                                    <p:cTn id="106" presetID="22" presetClass="entr" presetSubtype="8" fill="hold" grpId="0" nodeType="afterEffect">
                                      <p:stCondLst>
                                        <p:cond delay="0"/>
                                      </p:stCondLst>
                                      <p:iterate type="lt">
                                        <p:tmPct val="30000"/>
                                      </p:iterate>
                                      <p:childTnLst>
                                        <p:set>
                                          <p:cBhvr>
                                            <p:cTn id="107" dur="1" fill="hold">
                                              <p:stCondLst>
                                                <p:cond delay="0"/>
                                              </p:stCondLst>
                                            </p:cTn>
                                            <p:tgtEl>
                                              <p:spTgt spid="22"/>
                                            </p:tgtEl>
                                            <p:attrNameLst>
                                              <p:attrName>style.visibility</p:attrName>
                                            </p:attrNameLst>
                                          </p:cBhvr>
                                          <p:to>
                                            <p:strVal val="visible"/>
                                          </p:to>
                                        </p:set>
                                        <p:animEffect transition="in" filter="wipe(left)">
                                          <p:cBhvr>
                                            <p:cTn id="108" dur="100"/>
                                            <p:tgtEl>
                                              <p:spTgt spid="22"/>
                                            </p:tgtEl>
                                          </p:cBhvr>
                                        </p:animEffect>
                                      </p:childTnLst>
                                    </p:cTn>
                                  </p:par>
                                  <p:par>
                                    <p:cTn id="109" presetID="36" presetClass="emph" presetSubtype="0" fill="hold" grpId="1" nodeType="withEffect">
                                      <p:stCondLst>
                                        <p:cond delay="0"/>
                                      </p:stCondLst>
                                      <p:iterate type="lt">
                                        <p:tmPct val="30000"/>
                                      </p:iterate>
                                      <p:childTnLst>
                                        <p:animScale>
                                          <p:cBhvr>
                                            <p:cTn id="110" dur="50" autoRev="1" fill="hold">
                                              <p:stCondLst>
                                                <p:cond delay="0"/>
                                              </p:stCondLst>
                                            </p:cTn>
                                            <p:tgtEl>
                                              <p:spTgt spid="22"/>
                                            </p:tgtEl>
                                          </p:cBhvr>
                                          <p:to x="80000" y="100000"/>
                                        </p:animScale>
                                        <p:anim by="(#ppt_w*0.10)" calcmode="lin" valueType="num">
                                          <p:cBhvr>
                                            <p:cTn id="111" dur="50" autoRev="1" fill="hold">
                                              <p:stCondLst>
                                                <p:cond delay="0"/>
                                              </p:stCondLst>
                                            </p:cTn>
                                            <p:tgtEl>
                                              <p:spTgt spid="22"/>
                                            </p:tgtEl>
                                            <p:attrNameLst>
                                              <p:attrName>ppt_x</p:attrName>
                                            </p:attrNameLst>
                                          </p:cBhvr>
                                        </p:anim>
                                        <p:anim by="(-#ppt_w*0.10)" calcmode="lin" valueType="num">
                                          <p:cBhvr>
                                            <p:cTn id="112" dur="50" autoRev="1" fill="hold">
                                              <p:stCondLst>
                                                <p:cond delay="0"/>
                                              </p:stCondLst>
                                            </p:cTn>
                                            <p:tgtEl>
                                              <p:spTgt spid="22"/>
                                            </p:tgtEl>
                                            <p:attrNameLst>
                                              <p:attrName>ppt_y</p:attrName>
                                            </p:attrNameLst>
                                          </p:cBhvr>
                                        </p:anim>
                                        <p:animRot by="-480000">
                                          <p:cBhvr>
                                            <p:cTn id="113"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P spid="23" grpId="0" animBg="1"/>
          <p:bldP spid="25" grpId="0" animBg="1"/>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2" presetClass="entr" presetSubtype="2"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par>
                              <p:cTn id="39" fill="hold">
                                <p:stCondLst>
                                  <p:cond delay="3350"/>
                                </p:stCondLst>
                                <p:childTnLst>
                                  <p:par>
                                    <p:cTn id="40" presetID="2" presetClass="entr" presetSubtype="1"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0-#ppt_h/2"/>
                                              </p:val>
                                            </p:tav>
                                            <p:tav tm="100000">
                                              <p:val>
                                                <p:strVal val="#ppt_y"/>
                                              </p:val>
                                            </p:tav>
                                          </p:tavLst>
                                        </p:anim>
                                      </p:childTnLst>
                                    </p:cTn>
                                  </p:par>
                                </p:childTnLst>
                              </p:cTn>
                            </p:par>
                            <p:par>
                              <p:cTn id="44" fill="hold">
                                <p:stCondLst>
                                  <p:cond delay="385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16"/>
                                            </p:tgtEl>
                                            <p:attrNameLst>
                                              <p:attrName>style.visibility</p:attrName>
                                            </p:attrNameLst>
                                          </p:cBhvr>
                                          <p:to>
                                            <p:strVal val="visible"/>
                                          </p:to>
                                        </p:set>
                                        <p:animEffect transition="in" filter="wipe(left)">
                                          <p:cBhvr>
                                            <p:cTn id="47" dur="100"/>
                                            <p:tgtEl>
                                              <p:spTgt spid="16"/>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16"/>
                                            </p:tgtEl>
                                          </p:cBhvr>
                                          <p:to x="80000" y="100000"/>
                                        </p:animScale>
                                        <p:anim by="(#ppt_w*0.10)" calcmode="lin" valueType="num">
                                          <p:cBhvr>
                                            <p:cTn id="50" dur="50" autoRev="1" fill="hold">
                                              <p:stCondLst>
                                                <p:cond delay="0"/>
                                              </p:stCondLst>
                                            </p:cTn>
                                            <p:tgtEl>
                                              <p:spTgt spid="16"/>
                                            </p:tgtEl>
                                            <p:attrNameLst>
                                              <p:attrName>ppt_x</p:attrName>
                                            </p:attrNameLst>
                                          </p:cBhvr>
                                        </p:anim>
                                        <p:anim by="(-#ppt_w*0.10)" calcmode="lin" valueType="num">
                                          <p:cBhvr>
                                            <p:cTn id="51" dur="50" autoRev="1" fill="hold">
                                              <p:stCondLst>
                                                <p:cond delay="0"/>
                                              </p:stCondLst>
                                            </p:cTn>
                                            <p:tgtEl>
                                              <p:spTgt spid="16"/>
                                            </p:tgtEl>
                                            <p:attrNameLst>
                                              <p:attrName>ppt_y</p:attrName>
                                            </p:attrNameLst>
                                          </p:cBhvr>
                                        </p:anim>
                                        <p:animRot by="-480000">
                                          <p:cBhvr>
                                            <p:cTn id="52" dur="50" autoRev="1" fill="hold">
                                              <p:stCondLst>
                                                <p:cond delay="0"/>
                                              </p:stCondLst>
                                            </p:cTn>
                                            <p:tgtEl>
                                              <p:spTgt spid="16"/>
                                            </p:tgtEl>
                                            <p:attrNameLst>
                                              <p:attrName>r</p:attrName>
                                            </p:attrNameLst>
                                          </p:cBhvr>
                                        </p:animRot>
                                      </p:childTnLst>
                                    </p:cTn>
                                  </p:par>
                                </p:childTnLst>
                              </p:cTn>
                            </p:par>
                            <p:par>
                              <p:cTn id="53" fill="hold">
                                <p:stCondLst>
                                  <p:cond delay="4400"/>
                                </p:stCondLst>
                                <p:childTnLst>
                                  <p:par>
                                    <p:cTn id="54" presetID="2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up)">
                                          <p:cBhvr>
                                            <p:cTn id="56" dur="500"/>
                                            <p:tgtEl>
                                              <p:spTgt spid="13"/>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childTnLst>
                              </p:cTn>
                            </p:par>
                            <p:par>
                              <p:cTn id="60" fill="hold">
                                <p:stCondLst>
                                  <p:cond delay="4900"/>
                                </p:stCondLst>
                                <p:childTnLst>
                                  <p:par>
                                    <p:cTn id="61" presetID="2" presetClass="entr" presetSubtype="1"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0-#ppt_h/2"/>
                                              </p:val>
                                            </p:tav>
                                            <p:tav tm="100000">
                                              <p:val>
                                                <p:strVal val="#ppt_y"/>
                                              </p:val>
                                            </p:tav>
                                          </p:tavLst>
                                        </p:anim>
                                      </p:childTnLst>
                                    </p:cTn>
                                  </p:par>
                                </p:childTnLst>
                              </p:cTn>
                            </p:par>
                            <p:par>
                              <p:cTn id="65" fill="hold">
                                <p:stCondLst>
                                  <p:cond delay="5400"/>
                                </p:stCondLst>
                                <p:childTnLst>
                                  <p:par>
                                    <p:cTn id="66" presetID="22" presetClass="entr" presetSubtype="8"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500"/>
                                            <p:tgtEl>
                                              <p:spTgt spid="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500"/>
                                            <p:tgtEl>
                                              <p:spTgt spid="7"/>
                                            </p:tgtEl>
                                          </p:cBhvr>
                                        </p:animEffect>
                                      </p:childTnLst>
                                    </p:cTn>
                                  </p:par>
                                </p:childTnLst>
                              </p:cTn>
                            </p:par>
                            <p:par>
                              <p:cTn id="72" fill="hold">
                                <p:stCondLst>
                                  <p:cond delay="5900"/>
                                </p:stCondLst>
                                <p:childTnLst>
                                  <p:par>
                                    <p:cTn id="73" presetID="2" presetClass="entr" presetSubtype="1"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0-#ppt_h/2"/>
                                              </p:val>
                                            </p:tav>
                                            <p:tav tm="100000">
                                              <p:val>
                                                <p:strVal val="#ppt_y"/>
                                              </p:val>
                                            </p:tav>
                                          </p:tavLst>
                                        </p:anim>
                                      </p:childTnLst>
                                    </p:cTn>
                                  </p:par>
                                </p:childTnLst>
                              </p:cTn>
                            </p:par>
                            <p:par>
                              <p:cTn id="77" fill="hold">
                                <p:stCondLst>
                                  <p:cond delay="6400"/>
                                </p:stCondLst>
                                <p:childTnLst>
                                  <p:par>
                                    <p:cTn id="78" presetID="22" presetClass="entr" presetSubtype="8" fill="hold" grpId="0" nodeType="afterEffect">
                                      <p:stCondLst>
                                        <p:cond delay="0"/>
                                      </p:stCondLst>
                                      <p:iterate type="lt">
                                        <p:tmPct val="30000"/>
                                      </p:iterate>
                                      <p:childTnLst>
                                        <p:set>
                                          <p:cBhvr>
                                            <p:cTn id="79" dur="1" fill="hold">
                                              <p:stCondLst>
                                                <p:cond delay="0"/>
                                              </p:stCondLst>
                                            </p:cTn>
                                            <p:tgtEl>
                                              <p:spTgt spid="19"/>
                                            </p:tgtEl>
                                            <p:attrNameLst>
                                              <p:attrName>style.visibility</p:attrName>
                                            </p:attrNameLst>
                                          </p:cBhvr>
                                          <p:to>
                                            <p:strVal val="visible"/>
                                          </p:to>
                                        </p:set>
                                        <p:animEffect transition="in" filter="wipe(left)">
                                          <p:cBhvr>
                                            <p:cTn id="80" dur="100"/>
                                            <p:tgtEl>
                                              <p:spTgt spid="19"/>
                                            </p:tgtEl>
                                          </p:cBhvr>
                                        </p:animEffect>
                                      </p:childTnLst>
                                    </p:cTn>
                                  </p:par>
                                  <p:par>
                                    <p:cTn id="81" presetID="36" presetClass="emph" presetSubtype="0" fill="hold" grpId="1" nodeType="withEffect">
                                      <p:stCondLst>
                                        <p:cond delay="0"/>
                                      </p:stCondLst>
                                      <p:iterate type="lt">
                                        <p:tmPct val="30000"/>
                                      </p:iterate>
                                      <p:childTnLst>
                                        <p:animScale>
                                          <p:cBhvr>
                                            <p:cTn id="82" dur="50" autoRev="1" fill="hold">
                                              <p:stCondLst>
                                                <p:cond delay="0"/>
                                              </p:stCondLst>
                                            </p:cTn>
                                            <p:tgtEl>
                                              <p:spTgt spid="19"/>
                                            </p:tgtEl>
                                          </p:cBhvr>
                                          <p:to x="80000" y="100000"/>
                                        </p:animScale>
                                        <p:anim by="(#ppt_w*0.10)" calcmode="lin" valueType="num">
                                          <p:cBhvr>
                                            <p:cTn id="83" dur="50" autoRev="1" fill="hold">
                                              <p:stCondLst>
                                                <p:cond delay="0"/>
                                              </p:stCondLst>
                                            </p:cTn>
                                            <p:tgtEl>
                                              <p:spTgt spid="19"/>
                                            </p:tgtEl>
                                            <p:attrNameLst>
                                              <p:attrName>ppt_x</p:attrName>
                                            </p:attrNameLst>
                                          </p:cBhvr>
                                        </p:anim>
                                        <p:anim by="(-#ppt_w*0.10)" calcmode="lin" valueType="num">
                                          <p:cBhvr>
                                            <p:cTn id="84" dur="50" autoRev="1" fill="hold">
                                              <p:stCondLst>
                                                <p:cond delay="0"/>
                                              </p:stCondLst>
                                            </p:cTn>
                                            <p:tgtEl>
                                              <p:spTgt spid="19"/>
                                            </p:tgtEl>
                                            <p:attrNameLst>
                                              <p:attrName>ppt_y</p:attrName>
                                            </p:attrNameLst>
                                          </p:cBhvr>
                                        </p:anim>
                                        <p:animRot by="-480000">
                                          <p:cBhvr>
                                            <p:cTn id="85" dur="50" autoRev="1" fill="hold">
                                              <p:stCondLst>
                                                <p:cond delay="0"/>
                                              </p:stCondLst>
                                            </p:cTn>
                                            <p:tgtEl>
                                              <p:spTgt spid="19"/>
                                            </p:tgtEl>
                                            <p:attrNameLst>
                                              <p:attrName>r</p:attrName>
                                            </p:attrNameLst>
                                          </p:cBhvr>
                                        </p:animRot>
                                      </p:childTnLst>
                                    </p:cTn>
                                  </p:par>
                                </p:childTnLst>
                              </p:cTn>
                            </p:par>
                            <p:par>
                              <p:cTn id="86" fill="hold">
                                <p:stCondLst>
                                  <p:cond delay="6950"/>
                                </p:stCondLst>
                                <p:childTnLst>
                                  <p:par>
                                    <p:cTn id="87" presetID="22" presetClass="entr" presetSubtype="1" fill="hold" grpId="0" nodeType="after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up)">
                                          <p:cBhvr>
                                            <p:cTn id="89" dur="500"/>
                                            <p:tgtEl>
                                              <p:spTgt spid="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wipe(up)">
                                          <p:cBhvr>
                                            <p:cTn id="92" dur="500"/>
                                            <p:tgtEl>
                                              <p:spTgt spid="8"/>
                                            </p:tgtEl>
                                          </p:cBhvr>
                                        </p:animEffect>
                                      </p:childTnLst>
                                    </p:cTn>
                                  </p:par>
                                </p:childTnLst>
                              </p:cTn>
                            </p:par>
                            <p:par>
                              <p:cTn id="93" fill="hold">
                                <p:stCondLst>
                                  <p:cond delay="7450"/>
                                </p:stCondLst>
                                <p:childTnLst>
                                  <p:par>
                                    <p:cTn id="94" presetID="2" presetClass="entr" presetSubtype="1"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500" fill="hold"/>
                                            <p:tgtEl>
                                              <p:spTgt spid="21"/>
                                            </p:tgtEl>
                                            <p:attrNameLst>
                                              <p:attrName>ppt_x</p:attrName>
                                            </p:attrNameLst>
                                          </p:cBhvr>
                                          <p:tavLst>
                                            <p:tav tm="0">
                                              <p:val>
                                                <p:strVal val="#ppt_x"/>
                                              </p:val>
                                            </p:tav>
                                            <p:tav tm="100000">
                                              <p:val>
                                                <p:strVal val="#ppt_x"/>
                                              </p:val>
                                            </p:tav>
                                          </p:tavLst>
                                        </p:anim>
                                        <p:anim calcmode="lin" valueType="num">
                                          <p:cBhvr additive="base">
                                            <p:cTn id="97" dur="500" fill="hold"/>
                                            <p:tgtEl>
                                              <p:spTgt spid="21"/>
                                            </p:tgtEl>
                                            <p:attrNameLst>
                                              <p:attrName>ppt_y</p:attrName>
                                            </p:attrNameLst>
                                          </p:cBhvr>
                                          <p:tavLst>
                                            <p:tav tm="0">
                                              <p:val>
                                                <p:strVal val="0-#ppt_h/2"/>
                                              </p:val>
                                            </p:tav>
                                            <p:tav tm="100000">
                                              <p:val>
                                                <p:strVal val="#ppt_y"/>
                                              </p:val>
                                            </p:tav>
                                          </p:tavLst>
                                        </p:anim>
                                      </p:childTnLst>
                                    </p:cTn>
                                  </p:par>
                                </p:childTnLst>
                              </p:cTn>
                            </p:par>
                            <p:par>
                              <p:cTn id="98" fill="hold">
                                <p:stCondLst>
                                  <p:cond delay="7950"/>
                                </p:stCondLst>
                                <p:childTnLst>
                                  <p:par>
                                    <p:cTn id="99" presetID="22" presetClass="entr" presetSubtype="2"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right)">
                                          <p:cBhvr>
                                            <p:cTn id="101" dur="500"/>
                                            <p:tgtEl>
                                              <p:spTgt spid="4"/>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wipe(right)">
                                          <p:cBhvr>
                                            <p:cTn id="104" dur="500"/>
                                            <p:tgtEl>
                                              <p:spTgt spid="5"/>
                                            </p:tgtEl>
                                          </p:cBhvr>
                                        </p:animEffect>
                                      </p:childTnLst>
                                    </p:cTn>
                                  </p:par>
                                </p:childTnLst>
                              </p:cTn>
                            </p:par>
                            <p:par>
                              <p:cTn id="105" fill="hold">
                                <p:stCondLst>
                                  <p:cond delay="8450"/>
                                </p:stCondLst>
                                <p:childTnLst>
                                  <p:par>
                                    <p:cTn id="106" presetID="22" presetClass="entr" presetSubtype="8" fill="hold" grpId="0" nodeType="afterEffect">
                                      <p:stCondLst>
                                        <p:cond delay="0"/>
                                      </p:stCondLst>
                                      <p:iterate type="lt">
                                        <p:tmPct val="30000"/>
                                      </p:iterate>
                                      <p:childTnLst>
                                        <p:set>
                                          <p:cBhvr>
                                            <p:cTn id="107" dur="1" fill="hold">
                                              <p:stCondLst>
                                                <p:cond delay="0"/>
                                              </p:stCondLst>
                                            </p:cTn>
                                            <p:tgtEl>
                                              <p:spTgt spid="22"/>
                                            </p:tgtEl>
                                            <p:attrNameLst>
                                              <p:attrName>style.visibility</p:attrName>
                                            </p:attrNameLst>
                                          </p:cBhvr>
                                          <p:to>
                                            <p:strVal val="visible"/>
                                          </p:to>
                                        </p:set>
                                        <p:animEffect transition="in" filter="wipe(left)">
                                          <p:cBhvr>
                                            <p:cTn id="108" dur="100"/>
                                            <p:tgtEl>
                                              <p:spTgt spid="22"/>
                                            </p:tgtEl>
                                          </p:cBhvr>
                                        </p:animEffect>
                                      </p:childTnLst>
                                    </p:cTn>
                                  </p:par>
                                  <p:par>
                                    <p:cTn id="109" presetID="36" presetClass="emph" presetSubtype="0" fill="hold" grpId="1" nodeType="withEffect">
                                      <p:stCondLst>
                                        <p:cond delay="0"/>
                                      </p:stCondLst>
                                      <p:iterate type="lt">
                                        <p:tmPct val="30000"/>
                                      </p:iterate>
                                      <p:childTnLst>
                                        <p:animScale>
                                          <p:cBhvr>
                                            <p:cTn id="110" dur="50" autoRev="1" fill="hold">
                                              <p:stCondLst>
                                                <p:cond delay="0"/>
                                              </p:stCondLst>
                                            </p:cTn>
                                            <p:tgtEl>
                                              <p:spTgt spid="22"/>
                                            </p:tgtEl>
                                          </p:cBhvr>
                                          <p:to x="80000" y="100000"/>
                                        </p:animScale>
                                        <p:anim by="(#ppt_w*0.10)" calcmode="lin" valueType="num">
                                          <p:cBhvr>
                                            <p:cTn id="111" dur="50" autoRev="1" fill="hold">
                                              <p:stCondLst>
                                                <p:cond delay="0"/>
                                              </p:stCondLst>
                                            </p:cTn>
                                            <p:tgtEl>
                                              <p:spTgt spid="22"/>
                                            </p:tgtEl>
                                            <p:attrNameLst>
                                              <p:attrName>ppt_x</p:attrName>
                                            </p:attrNameLst>
                                          </p:cBhvr>
                                        </p:anim>
                                        <p:anim by="(-#ppt_w*0.10)" calcmode="lin" valueType="num">
                                          <p:cBhvr>
                                            <p:cTn id="112" dur="50" autoRev="1" fill="hold">
                                              <p:stCondLst>
                                                <p:cond delay="0"/>
                                              </p:stCondLst>
                                            </p:cTn>
                                            <p:tgtEl>
                                              <p:spTgt spid="22"/>
                                            </p:tgtEl>
                                            <p:attrNameLst>
                                              <p:attrName>ppt_y</p:attrName>
                                            </p:attrNameLst>
                                          </p:cBhvr>
                                        </p:anim>
                                        <p:animRot by="-480000">
                                          <p:cBhvr>
                                            <p:cTn id="113"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P spid="23" grpId="0" animBg="1"/>
          <p:bldP spid="25" grpId="0" animBg="1"/>
          <p:bldP spid="26" grpId="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 name="直接连接符 3"/>
          <p:cNvCxnSpPr/>
          <p:nvPr/>
        </p:nvCxnSpPr>
        <p:spPr>
          <a:xfrm>
            <a:off x="632657" y="3060513"/>
            <a:ext cx="2327365"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32657" y="4566086"/>
            <a:ext cx="2327365"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10642" y="1629595"/>
            <a:ext cx="2632250" cy="1313009"/>
            <a:chOff x="8835092" y="1945063"/>
            <a:chExt cx="2483676" cy="1235726"/>
          </a:xfrm>
        </p:grpSpPr>
        <p:sp>
          <p:nvSpPr>
            <p:cNvPr id="7" name="文本框 11"/>
            <p:cNvSpPr txBox="1"/>
            <p:nvPr/>
          </p:nvSpPr>
          <p:spPr>
            <a:xfrm>
              <a:off x="8835092" y="1945063"/>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8" name="文本框 12"/>
            <p:cNvSpPr txBox="1"/>
            <p:nvPr/>
          </p:nvSpPr>
          <p:spPr>
            <a:xfrm>
              <a:off x="8872836" y="2273941"/>
              <a:ext cx="2445932" cy="906848"/>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a:t>
              </a:r>
            </a:p>
          </p:txBody>
        </p:sp>
      </p:grpSp>
      <p:grpSp>
        <p:nvGrpSpPr>
          <p:cNvPr id="9" name="组合 8"/>
          <p:cNvGrpSpPr/>
          <p:nvPr/>
        </p:nvGrpSpPr>
        <p:grpSpPr>
          <a:xfrm>
            <a:off x="500356" y="3136184"/>
            <a:ext cx="2632250" cy="1339862"/>
            <a:chOff x="8835092" y="2033592"/>
            <a:chExt cx="2483676" cy="1260986"/>
          </a:xfrm>
        </p:grpSpPr>
        <p:sp>
          <p:nvSpPr>
            <p:cNvPr id="10" name="文本框 14"/>
            <p:cNvSpPr txBox="1"/>
            <p:nvPr/>
          </p:nvSpPr>
          <p:spPr>
            <a:xfrm>
              <a:off x="8835092" y="2033592"/>
              <a:ext cx="1248229" cy="347590"/>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1" name="文本框 15"/>
            <p:cNvSpPr txBox="1"/>
            <p:nvPr/>
          </p:nvSpPr>
          <p:spPr>
            <a:xfrm>
              <a:off x="8872836" y="2387739"/>
              <a:ext cx="2445932" cy="906839"/>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a:t>
              </a:r>
            </a:p>
          </p:txBody>
        </p:sp>
      </p:grpSp>
      <p:grpSp>
        <p:nvGrpSpPr>
          <p:cNvPr id="12" name="组合 11"/>
          <p:cNvGrpSpPr/>
          <p:nvPr/>
        </p:nvGrpSpPr>
        <p:grpSpPr>
          <a:xfrm>
            <a:off x="510639" y="4629295"/>
            <a:ext cx="2645583" cy="1326454"/>
            <a:chOff x="8835092" y="2046239"/>
            <a:chExt cx="2496257" cy="1248378"/>
          </a:xfrm>
        </p:grpSpPr>
        <p:sp>
          <p:nvSpPr>
            <p:cNvPr id="13" name="文本框 17"/>
            <p:cNvSpPr txBox="1"/>
            <p:nvPr/>
          </p:nvSpPr>
          <p:spPr>
            <a:xfrm>
              <a:off x="8835092" y="2046239"/>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4" name="文本框 18"/>
            <p:cNvSpPr txBox="1"/>
            <p:nvPr/>
          </p:nvSpPr>
          <p:spPr>
            <a:xfrm>
              <a:off x="8885416" y="2387769"/>
              <a:ext cx="2445933" cy="906848"/>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a:t>
              </a:r>
            </a:p>
          </p:txBody>
        </p:sp>
      </p:grpSp>
      <p:grpSp>
        <p:nvGrpSpPr>
          <p:cNvPr id="15" name="组合 14"/>
          <p:cNvGrpSpPr/>
          <p:nvPr/>
        </p:nvGrpSpPr>
        <p:grpSpPr>
          <a:xfrm>
            <a:off x="3463908" y="3908722"/>
            <a:ext cx="2471204" cy="1862210"/>
            <a:chOff x="3474720" y="4038600"/>
            <a:chExt cx="2331720" cy="1752600"/>
          </a:xfrm>
        </p:grpSpPr>
        <p:sp>
          <p:nvSpPr>
            <p:cNvPr id="16" name="文本框 19"/>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7" name="文本框 20"/>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8" name="文本框 21"/>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9" name="矩形 18"/>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290449" y="3908722"/>
            <a:ext cx="2471204" cy="1862210"/>
            <a:chOff x="3474720" y="4038600"/>
            <a:chExt cx="2331720" cy="1752600"/>
          </a:xfrm>
        </p:grpSpPr>
        <p:sp>
          <p:nvSpPr>
            <p:cNvPr id="23" name="文本框 30"/>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24" name="文本框 31"/>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25" name="文本框 32"/>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26" name="矩形 25"/>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9137180" y="3908722"/>
            <a:ext cx="2471204" cy="1862210"/>
            <a:chOff x="3474720" y="4038600"/>
            <a:chExt cx="2331720" cy="1752600"/>
          </a:xfrm>
        </p:grpSpPr>
        <p:sp>
          <p:nvSpPr>
            <p:cNvPr id="30" name="文本框 37"/>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31" name="文本框 38"/>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32" name="文本框 39"/>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33" name="矩形 32"/>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463908" y="1868390"/>
            <a:ext cx="2471204" cy="2040335"/>
            <a:chOff x="3569970" y="1908810"/>
            <a:chExt cx="2331720" cy="1920240"/>
          </a:xfrm>
        </p:grpSpPr>
        <p:sp>
          <p:nvSpPr>
            <p:cNvPr id="37" name="矩形 36"/>
            <p:cNvSpPr/>
            <p:nvPr/>
          </p:nvSpPr>
          <p:spPr>
            <a:xfrm>
              <a:off x="3569970" y="1908810"/>
              <a:ext cx="2331720" cy="1920240"/>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anose="020B0503020204020204" pitchFamily="34" charset="-122"/>
                <a:ea typeface="微软雅黑" panose="020B0503020204020204" pitchFamily="34" charset="-122"/>
              </a:endParaRPr>
            </a:p>
          </p:txBody>
        </p:sp>
        <p:sp>
          <p:nvSpPr>
            <p:cNvPr id="38"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005DA2"/>
            </a:solidFill>
            <a:ln>
              <a:noFill/>
            </a:ln>
          </p:spPr>
          <p:txBody>
            <a:bodyPr vert="horz" wrap="square" lIns="91440" tIns="45720" rIns="91440" bIns="45720" numCol="1" anchor="t" anchorCtr="0" compatLnSpc="1"/>
            <a:lstStyle/>
            <a:p>
              <a:endParaRPr lang="zh-CN" altLang="en-US" sz="2100">
                <a:latin typeface="微软雅黑" panose="020B0503020204020204" pitchFamily="34" charset="-122"/>
                <a:ea typeface="微软雅黑" panose="020B0503020204020204" pitchFamily="34" charset="-122"/>
              </a:endParaRPr>
            </a:p>
          </p:txBody>
        </p:sp>
        <p:sp>
          <p:nvSpPr>
            <p:cNvPr id="39" name="文本框 47"/>
            <p:cNvSpPr txBox="1"/>
            <p:nvPr/>
          </p:nvSpPr>
          <p:spPr>
            <a:xfrm>
              <a:off x="4111716" y="3381327"/>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grpSp>
      <p:grpSp>
        <p:nvGrpSpPr>
          <p:cNvPr id="40" name="组合 39"/>
          <p:cNvGrpSpPr/>
          <p:nvPr/>
        </p:nvGrpSpPr>
        <p:grpSpPr>
          <a:xfrm>
            <a:off x="6306600" y="1868390"/>
            <a:ext cx="2471204" cy="2040335"/>
            <a:chOff x="6252210" y="1908810"/>
            <a:chExt cx="2331720" cy="1920240"/>
          </a:xfrm>
        </p:grpSpPr>
        <p:sp>
          <p:nvSpPr>
            <p:cNvPr id="41" name="矩形 40"/>
            <p:cNvSpPr/>
            <p:nvPr/>
          </p:nvSpPr>
          <p:spPr>
            <a:xfrm>
              <a:off x="6252210" y="1908810"/>
              <a:ext cx="2331720" cy="192024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anose="020B0503020204020204" pitchFamily="34" charset="-122"/>
                <a:ea typeface="微软雅黑" panose="020B0503020204020204" pitchFamily="34" charset="-122"/>
              </a:endParaRPr>
            </a:p>
          </p:txBody>
        </p:sp>
        <p:sp>
          <p:nvSpPr>
            <p:cNvPr id="42"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p:spPr>
          <p:txBody>
            <a:bodyPr vert="horz" wrap="square" lIns="91440" tIns="45720" rIns="91440" bIns="45720" numCol="1" anchor="t" anchorCtr="0" compatLnSpc="1"/>
            <a:lstStyle/>
            <a:p>
              <a:endParaRPr lang="zh-CN" altLang="en-US" sz="2100">
                <a:latin typeface="微软雅黑" panose="020B0503020204020204" pitchFamily="34" charset="-122"/>
                <a:ea typeface="微软雅黑" panose="020B0503020204020204" pitchFamily="34" charset="-122"/>
              </a:endParaRPr>
            </a:p>
          </p:txBody>
        </p:sp>
        <p:sp>
          <p:nvSpPr>
            <p:cNvPr id="43" name="文本框 48"/>
            <p:cNvSpPr txBox="1"/>
            <p:nvPr/>
          </p:nvSpPr>
          <p:spPr>
            <a:xfrm>
              <a:off x="6793956" y="3381327"/>
              <a:ext cx="1248229" cy="362076"/>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sz="19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44" name="组合 43"/>
          <p:cNvGrpSpPr/>
          <p:nvPr/>
        </p:nvGrpSpPr>
        <p:grpSpPr>
          <a:xfrm>
            <a:off x="9145255" y="1868390"/>
            <a:ext cx="2471204" cy="2040335"/>
            <a:chOff x="9025890" y="1908810"/>
            <a:chExt cx="2331720" cy="1920240"/>
          </a:xfrm>
        </p:grpSpPr>
        <p:sp>
          <p:nvSpPr>
            <p:cNvPr id="45" name="矩形 44"/>
            <p:cNvSpPr/>
            <p:nvPr/>
          </p:nvSpPr>
          <p:spPr>
            <a:xfrm>
              <a:off x="9025890" y="1908810"/>
              <a:ext cx="2331720" cy="1920240"/>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anose="020B0503020204020204" pitchFamily="34" charset="-122"/>
                <a:ea typeface="微软雅黑" panose="020B0503020204020204" pitchFamily="34" charset="-122"/>
              </a:endParaRPr>
            </a:p>
          </p:txBody>
        </p:sp>
        <p:sp>
          <p:nvSpPr>
            <p:cNvPr id="46"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005DA2"/>
            </a:solidFill>
            <a:ln>
              <a:noFill/>
            </a:ln>
          </p:spPr>
          <p:txBody>
            <a:bodyPr vert="horz" wrap="square" lIns="91440" tIns="45720" rIns="91440" bIns="45720" numCol="1" anchor="t" anchorCtr="0" compatLnSpc="1"/>
            <a:lstStyle/>
            <a:p>
              <a:endParaRPr lang="zh-CN" altLang="en-US" sz="2100">
                <a:latin typeface="微软雅黑" panose="020B0503020204020204" pitchFamily="34" charset="-122"/>
                <a:ea typeface="微软雅黑" panose="020B0503020204020204" pitchFamily="34" charset="-122"/>
              </a:endParaRPr>
            </a:p>
          </p:txBody>
        </p:sp>
        <p:sp>
          <p:nvSpPr>
            <p:cNvPr id="47" name="文本框 49"/>
            <p:cNvSpPr txBox="1"/>
            <p:nvPr/>
          </p:nvSpPr>
          <p:spPr>
            <a:xfrm>
              <a:off x="9567636" y="3381327"/>
              <a:ext cx="1248229" cy="362076"/>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sz="1900" dirty="0">
                  <a:solidFill>
                    <a:schemeClr val="tx1"/>
                  </a:solidFill>
                  <a:latin typeface="微软雅黑" panose="020B0503020204020204" pitchFamily="34" charset="-122"/>
                  <a:ea typeface="微软雅黑" panose="020B0503020204020204" pitchFamily="34" charset="-122"/>
                </a:rPr>
                <a:t>添加标题</a:t>
              </a:r>
            </a:p>
          </p:txBody>
        </p:sp>
      </p:grpSp>
      <p:sp>
        <p:nvSpPr>
          <p:cNvPr id="49"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48" name="五边形 4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51" name="矩形 50"/>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0-#ppt_w/2"/>
                                          </p:val>
                                        </p:tav>
                                        <p:tav tm="100000">
                                          <p:val>
                                            <p:strVal val="#ppt_x"/>
                                          </p:val>
                                        </p:tav>
                                      </p:tavLst>
                                    </p:anim>
                                    <p:anim calcmode="lin" valueType="num">
                                      <p:cBhvr additive="base">
                                        <p:cTn id="13" dur="500" fill="hold"/>
                                        <p:tgtEl>
                                          <p:spTgt spid="5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9"/>
                                        </p:tgtEl>
                                        <p:attrNameLst>
                                          <p:attrName>ppt_y</p:attrName>
                                        </p:attrNameLst>
                                      </p:cBhvr>
                                      <p:tavLst>
                                        <p:tav tm="0">
                                          <p:val>
                                            <p:strVal val="#ppt_y"/>
                                          </p:val>
                                        </p:tav>
                                        <p:tav tm="100000">
                                          <p:val>
                                            <p:strVal val="#ppt_y"/>
                                          </p:val>
                                        </p:tav>
                                      </p:tavLst>
                                    </p:anim>
                                    <p:anim calcmode="lin" valueType="num">
                                      <p:cBhvr>
                                        <p:cTn id="19"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9"/>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0-#ppt_w/2"/>
                                          </p:val>
                                        </p:tav>
                                        <p:tav tm="100000">
                                          <p:val>
                                            <p:strVal val="#ppt_x"/>
                                          </p:val>
                                        </p:tav>
                                      </p:tavLst>
                                    </p:anim>
                                    <p:anim calcmode="lin" valueType="num">
                                      <p:cBhvr additive="base">
                                        <p:cTn id="26" dur="500" fill="hold"/>
                                        <p:tgtEl>
                                          <p:spTgt spid="48"/>
                                        </p:tgtEl>
                                        <p:attrNameLst>
                                          <p:attrName>ppt_y</p:attrName>
                                        </p:attrNameLst>
                                      </p:cBhvr>
                                      <p:tavLst>
                                        <p:tav tm="0">
                                          <p:val>
                                            <p:strVal val="#ppt_y"/>
                                          </p:val>
                                        </p:tav>
                                        <p:tav tm="100000">
                                          <p:val>
                                            <p:strVal val="#ppt_y"/>
                                          </p:val>
                                        </p:tav>
                                      </p:tavLst>
                                    </p:anim>
                                  </p:childTnLst>
                                </p:cTn>
                              </p:par>
                              <p:par>
                                <p:cTn id="27" presetID="16" presetClass="entr" presetSubtype="21" fill="hold" nodeType="withEffect">
                                  <p:stCondLst>
                                    <p:cond delay="250"/>
                                  </p:stCondLst>
                                  <p:childTnLst>
                                    <p:set>
                                      <p:cBhvr>
                                        <p:cTn id="28" dur="1" fill="hold">
                                          <p:stCondLst>
                                            <p:cond delay="0"/>
                                          </p:stCondLst>
                                        </p:cTn>
                                        <p:tgtEl>
                                          <p:spTgt spid="44"/>
                                        </p:tgtEl>
                                        <p:attrNameLst>
                                          <p:attrName>style.visibility</p:attrName>
                                        </p:attrNameLst>
                                      </p:cBhvr>
                                      <p:to>
                                        <p:strVal val="visible"/>
                                      </p:to>
                                    </p:set>
                                    <p:animEffect transition="in" filter="barn(inVertical)">
                                      <p:cBhvr>
                                        <p:cTn id="29" dur="500"/>
                                        <p:tgtEl>
                                          <p:spTgt spid="44"/>
                                        </p:tgtEl>
                                      </p:cBhvr>
                                    </p:animEffect>
                                  </p:childTnLst>
                                </p:cTn>
                              </p:par>
                              <p:par>
                                <p:cTn id="30" presetID="16" presetClass="entr" presetSubtype="21" fill="hold" nodeType="with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barn(inVertical)">
                                      <p:cBhvr>
                                        <p:cTn id="32" dur="500"/>
                                        <p:tgtEl>
                                          <p:spTgt spid="29"/>
                                        </p:tgtEl>
                                      </p:cBhvr>
                                    </p:animEffect>
                                  </p:childTnLst>
                                </p:cTn>
                              </p:par>
                              <p:par>
                                <p:cTn id="33" presetID="16" presetClass="entr" presetSubtype="21" fill="hold" nodeType="withEffect">
                                  <p:stCondLst>
                                    <p:cond delay="1250"/>
                                  </p:stCondLst>
                                  <p:childTnLst>
                                    <p:set>
                                      <p:cBhvr>
                                        <p:cTn id="34" dur="1" fill="hold">
                                          <p:stCondLst>
                                            <p:cond delay="0"/>
                                          </p:stCondLst>
                                        </p:cTn>
                                        <p:tgtEl>
                                          <p:spTgt spid="40"/>
                                        </p:tgtEl>
                                        <p:attrNameLst>
                                          <p:attrName>style.visibility</p:attrName>
                                        </p:attrNameLst>
                                      </p:cBhvr>
                                      <p:to>
                                        <p:strVal val="visible"/>
                                      </p:to>
                                    </p:set>
                                    <p:animEffect transition="in" filter="barn(inVertical)">
                                      <p:cBhvr>
                                        <p:cTn id="35" dur="500"/>
                                        <p:tgtEl>
                                          <p:spTgt spid="40"/>
                                        </p:tgtEl>
                                      </p:cBhvr>
                                    </p:animEffect>
                                  </p:childTnLst>
                                </p:cTn>
                              </p:par>
                              <p:par>
                                <p:cTn id="36" presetID="16" presetClass="entr" presetSubtype="21" fill="hold" nodeType="withEffect">
                                  <p:stCondLst>
                                    <p:cond delay="1250"/>
                                  </p:stCondLst>
                                  <p:childTnLst>
                                    <p:set>
                                      <p:cBhvr>
                                        <p:cTn id="37" dur="1" fill="hold">
                                          <p:stCondLst>
                                            <p:cond delay="0"/>
                                          </p:stCondLst>
                                        </p:cTn>
                                        <p:tgtEl>
                                          <p:spTgt spid="22"/>
                                        </p:tgtEl>
                                        <p:attrNameLst>
                                          <p:attrName>style.visibility</p:attrName>
                                        </p:attrNameLst>
                                      </p:cBhvr>
                                      <p:to>
                                        <p:strVal val="visible"/>
                                      </p:to>
                                    </p:set>
                                    <p:animEffect transition="in" filter="barn(inVertical)">
                                      <p:cBhvr>
                                        <p:cTn id="38" dur="500"/>
                                        <p:tgtEl>
                                          <p:spTgt spid="22"/>
                                        </p:tgtEl>
                                      </p:cBhvr>
                                    </p:animEffect>
                                  </p:childTnLst>
                                </p:cTn>
                              </p:par>
                              <p:par>
                                <p:cTn id="39" presetID="16" presetClass="entr" presetSubtype="21" fill="hold" nodeType="withEffect">
                                  <p:stCondLst>
                                    <p:cond delay="2250"/>
                                  </p:stCondLst>
                                  <p:childTnLst>
                                    <p:set>
                                      <p:cBhvr>
                                        <p:cTn id="40" dur="1" fill="hold">
                                          <p:stCondLst>
                                            <p:cond delay="0"/>
                                          </p:stCondLst>
                                        </p:cTn>
                                        <p:tgtEl>
                                          <p:spTgt spid="36"/>
                                        </p:tgtEl>
                                        <p:attrNameLst>
                                          <p:attrName>style.visibility</p:attrName>
                                        </p:attrNameLst>
                                      </p:cBhvr>
                                      <p:to>
                                        <p:strVal val="visible"/>
                                      </p:to>
                                    </p:set>
                                    <p:animEffect transition="in" filter="barn(inVertical)">
                                      <p:cBhvr>
                                        <p:cTn id="41" dur="500"/>
                                        <p:tgtEl>
                                          <p:spTgt spid="36"/>
                                        </p:tgtEl>
                                      </p:cBhvr>
                                    </p:animEffect>
                                  </p:childTnLst>
                                </p:cTn>
                              </p:par>
                              <p:par>
                                <p:cTn id="42" presetID="16" presetClass="entr" presetSubtype="21" fill="hold" nodeType="withEffect">
                                  <p:stCondLst>
                                    <p:cond delay="225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4" presetClass="entr" presetSubtype="10" fill="hold" nodeType="withEffect">
                                  <p:stCondLst>
                                    <p:cond delay="3250"/>
                                  </p:stCondLst>
                                  <p:childTnLst>
                                    <p:set>
                                      <p:cBhvr>
                                        <p:cTn id="46" dur="1" fill="hold">
                                          <p:stCondLst>
                                            <p:cond delay="0"/>
                                          </p:stCondLst>
                                        </p:cTn>
                                        <p:tgtEl>
                                          <p:spTgt spid="6"/>
                                        </p:tgtEl>
                                        <p:attrNameLst>
                                          <p:attrName>style.visibility</p:attrName>
                                        </p:attrNameLst>
                                      </p:cBhvr>
                                      <p:to>
                                        <p:strVal val="visible"/>
                                      </p:to>
                                    </p:set>
                                    <p:animEffect transition="in" filter="randombar(horizontal)">
                                      <p:cBhvr>
                                        <p:cTn id="47" dur="500"/>
                                        <p:tgtEl>
                                          <p:spTgt spid="6"/>
                                        </p:tgtEl>
                                      </p:cBhvr>
                                    </p:animEffect>
                                  </p:childTnLst>
                                </p:cTn>
                              </p:par>
                              <p:par>
                                <p:cTn id="48" presetID="14" presetClass="entr" presetSubtype="10" fill="hold" nodeType="withEffect">
                                  <p:stCondLst>
                                    <p:cond delay="3250"/>
                                  </p:stCondLst>
                                  <p:childTnLst>
                                    <p:set>
                                      <p:cBhvr>
                                        <p:cTn id="49" dur="1" fill="hold">
                                          <p:stCondLst>
                                            <p:cond delay="0"/>
                                          </p:stCondLst>
                                        </p:cTn>
                                        <p:tgtEl>
                                          <p:spTgt spid="4"/>
                                        </p:tgtEl>
                                        <p:attrNameLst>
                                          <p:attrName>style.visibility</p:attrName>
                                        </p:attrNameLst>
                                      </p:cBhvr>
                                      <p:to>
                                        <p:strVal val="visible"/>
                                      </p:to>
                                    </p:set>
                                    <p:animEffect transition="in" filter="randombar(horizontal)">
                                      <p:cBhvr>
                                        <p:cTn id="50" dur="500"/>
                                        <p:tgtEl>
                                          <p:spTgt spid="4"/>
                                        </p:tgtEl>
                                      </p:cBhvr>
                                    </p:animEffect>
                                  </p:childTnLst>
                                </p:cTn>
                              </p:par>
                              <p:par>
                                <p:cTn id="51" presetID="14" presetClass="entr" presetSubtype="10" fill="hold" nodeType="withEffect">
                                  <p:stCondLst>
                                    <p:cond delay="3250"/>
                                  </p:stCondLst>
                                  <p:childTnLst>
                                    <p:set>
                                      <p:cBhvr>
                                        <p:cTn id="52" dur="1" fill="hold">
                                          <p:stCondLst>
                                            <p:cond delay="0"/>
                                          </p:stCondLst>
                                        </p:cTn>
                                        <p:tgtEl>
                                          <p:spTgt spid="5"/>
                                        </p:tgtEl>
                                        <p:attrNameLst>
                                          <p:attrName>style.visibility</p:attrName>
                                        </p:attrNameLst>
                                      </p:cBhvr>
                                      <p:to>
                                        <p:strVal val="visible"/>
                                      </p:to>
                                    </p:set>
                                    <p:animEffect transition="in" filter="randombar(horizontal)">
                                      <p:cBhvr>
                                        <p:cTn id="53" dur="500"/>
                                        <p:tgtEl>
                                          <p:spTgt spid="5"/>
                                        </p:tgtEl>
                                      </p:cBhvr>
                                    </p:animEffect>
                                  </p:childTnLst>
                                </p:cTn>
                              </p:par>
                              <p:par>
                                <p:cTn id="54" presetID="14" presetClass="entr" presetSubtype="10" fill="hold" nodeType="withEffect">
                                  <p:stCondLst>
                                    <p:cond delay="3250"/>
                                  </p:stCondLst>
                                  <p:childTnLst>
                                    <p:set>
                                      <p:cBhvr>
                                        <p:cTn id="55" dur="1" fill="hold">
                                          <p:stCondLst>
                                            <p:cond delay="0"/>
                                          </p:stCondLst>
                                        </p:cTn>
                                        <p:tgtEl>
                                          <p:spTgt spid="9"/>
                                        </p:tgtEl>
                                        <p:attrNameLst>
                                          <p:attrName>style.visibility</p:attrName>
                                        </p:attrNameLst>
                                      </p:cBhvr>
                                      <p:to>
                                        <p:strVal val="visible"/>
                                      </p:to>
                                    </p:set>
                                    <p:animEffect transition="in" filter="randombar(horizontal)">
                                      <p:cBhvr>
                                        <p:cTn id="56" dur="500"/>
                                        <p:tgtEl>
                                          <p:spTgt spid="9"/>
                                        </p:tgtEl>
                                      </p:cBhvr>
                                    </p:animEffect>
                                  </p:childTnLst>
                                </p:cTn>
                              </p:par>
                              <p:par>
                                <p:cTn id="57" presetID="14" presetClass="entr" presetSubtype="10" fill="hold" nodeType="withEffect">
                                  <p:stCondLst>
                                    <p:cond delay="3250"/>
                                  </p:stCondLst>
                                  <p:childTnLst>
                                    <p:set>
                                      <p:cBhvr>
                                        <p:cTn id="58" dur="1" fill="hold">
                                          <p:stCondLst>
                                            <p:cond delay="0"/>
                                          </p:stCondLst>
                                        </p:cTn>
                                        <p:tgtEl>
                                          <p:spTgt spid="12"/>
                                        </p:tgtEl>
                                        <p:attrNameLst>
                                          <p:attrName>style.visibility</p:attrName>
                                        </p:attrNameLst>
                                      </p:cBhvr>
                                      <p:to>
                                        <p:strVal val="visible"/>
                                      </p:to>
                                    </p:set>
                                    <p:animEffect transition="in" filter="randombar(horizontal)">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animBg="1"/>
      <p:bldP spid="50" grpId="0" animBg="1"/>
      <p:bldP spid="51"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1367764" y="4721921"/>
            <a:ext cx="1123074" cy="646331"/>
          </a:xfrm>
          <a:prstGeom prst="rect">
            <a:avLst/>
          </a:prstGeom>
          <a:noFill/>
        </p:spPr>
        <p:txBody>
          <a:bodyPr wrap="square"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p>
        </p:txBody>
      </p:sp>
      <p:sp>
        <p:nvSpPr>
          <p:cNvPr id="17" name="TextBox 16"/>
          <p:cNvSpPr txBox="1"/>
          <p:nvPr/>
        </p:nvSpPr>
        <p:spPr>
          <a:xfrm>
            <a:off x="2831297" y="3234306"/>
            <a:ext cx="1591019" cy="923330"/>
          </a:xfrm>
          <a:prstGeom prst="rect">
            <a:avLst/>
          </a:prstGeom>
          <a:noFill/>
        </p:spPr>
        <p:txBody>
          <a:bodyPr wrap="square" rtlCol="0" anchor="ctr">
            <a:spAutoFit/>
          </a:bodyPr>
          <a:lstStyle/>
          <a:p>
            <a:pPr algn="ct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点击添加</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文字点击添加</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文字</a:t>
            </a:r>
          </a:p>
        </p:txBody>
      </p:sp>
      <p:sp>
        <p:nvSpPr>
          <p:cNvPr id="18" name="TextBox 17"/>
          <p:cNvSpPr txBox="1"/>
          <p:nvPr/>
        </p:nvSpPr>
        <p:spPr>
          <a:xfrm>
            <a:off x="4809925" y="4488034"/>
            <a:ext cx="1123074" cy="646331"/>
          </a:xfrm>
          <a:prstGeom prst="rect">
            <a:avLst/>
          </a:prstGeom>
          <a:noFill/>
        </p:spPr>
        <p:txBody>
          <a:bodyPr wrap="square"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p>
        </p:txBody>
      </p:sp>
      <p:sp>
        <p:nvSpPr>
          <p:cNvPr id="19" name="TextBox 18"/>
          <p:cNvSpPr txBox="1"/>
          <p:nvPr/>
        </p:nvSpPr>
        <p:spPr>
          <a:xfrm>
            <a:off x="6251758" y="3406546"/>
            <a:ext cx="1591019" cy="646331"/>
          </a:xfrm>
          <a:prstGeom prst="rect">
            <a:avLst/>
          </a:prstGeom>
          <a:noFill/>
        </p:spPr>
        <p:txBody>
          <a:bodyPr wrap="square" rtlCol="0" anchor="ctr">
            <a:spAutoFit/>
          </a:bodyPr>
          <a:lstStyle/>
          <a:p>
            <a:pPr algn="ct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点击添加</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文字点击</a:t>
            </a:r>
          </a:p>
        </p:txBody>
      </p:sp>
      <p:sp>
        <p:nvSpPr>
          <p:cNvPr id="20" name="矩形 19"/>
          <p:cNvSpPr/>
          <p:nvPr/>
        </p:nvSpPr>
        <p:spPr>
          <a:xfrm>
            <a:off x="8604518" y="2493691"/>
            <a:ext cx="2590601" cy="3508653"/>
          </a:xfrm>
          <a:prstGeom prst="rect">
            <a:avLst/>
          </a:prstGeom>
        </p:spPr>
        <p:txBody>
          <a:bodyPr wrap="square">
            <a:spAutoFit/>
          </a:bodyPr>
          <a:lstStyle/>
          <a:p>
            <a:pPr>
              <a:lnSpc>
                <a:spcPct val="150000"/>
              </a:lnSpc>
            </a:pPr>
            <a:r>
              <a:rPr lang="zh-CN" altLang="en-US" sz="2000" b="1" dirty="0">
                <a:solidFill>
                  <a:srgbClr val="005DA2"/>
                </a:solidFill>
                <a:latin typeface="微软雅黑" panose="020B0503020204020204" pitchFamily="34" charset="-122"/>
                <a:ea typeface="微软雅黑" panose="020B0503020204020204" pitchFamily="34" charset="-122"/>
              </a:rPr>
              <a:t>点击添加小标题</a:t>
            </a:r>
            <a:endParaRPr lang="en-US" altLang="zh-CN" sz="2000" b="1" dirty="0">
              <a:solidFill>
                <a:srgbClr val="005DA2"/>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1" name="Freeform 4"/>
          <p:cNvSpPr/>
          <p:nvPr/>
        </p:nvSpPr>
        <p:spPr bwMode="auto">
          <a:xfrm>
            <a:off x="2451140" y="2542076"/>
            <a:ext cx="2328771" cy="233037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70BDD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2" name="Freeform 6"/>
          <p:cNvSpPr/>
          <p:nvPr/>
        </p:nvSpPr>
        <p:spPr bwMode="auto">
          <a:xfrm>
            <a:off x="4439829" y="3812225"/>
            <a:ext cx="1840700" cy="1841968"/>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005DA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414455"/>
              </a:solidFill>
              <a:effectLst/>
              <a:uLnTx/>
              <a:uFillTx/>
              <a:latin typeface="微软雅黑" panose="020B0503020204020204" pitchFamily="34" charset="-122"/>
              <a:ea typeface="微软雅黑" panose="020B0503020204020204" pitchFamily="34" charset="-122"/>
            </a:endParaRPr>
          </a:p>
        </p:txBody>
      </p:sp>
      <p:sp>
        <p:nvSpPr>
          <p:cNvPr id="23" name="Freeform 8"/>
          <p:cNvSpPr/>
          <p:nvPr/>
        </p:nvSpPr>
        <p:spPr bwMode="auto">
          <a:xfrm>
            <a:off x="914004" y="3990278"/>
            <a:ext cx="2031611" cy="203180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rgbClr val="005DA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4" name="Freeform 6"/>
          <p:cNvSpPr/>
          <p:nvPr/>
        </p:nvSpPr>
        <p:spPr bwMode="auto">
          <a:xfrm>
            <a:off x="5924254" y="2615465"/>
            <a:ext cx="2223462" cy="222499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70BDD2"/>
          </a:solidFill>
          <a:ln w="3175" cap="flat" cmpd="sng" algn="ctr">
            <a:noFill/>
            <a:prstDash val="solid"/>
          </a:ln>
          <a:effectLst/>
        </p:spPr>
        <p:txBody>
          <a:bodyPr lIns="0" rIns="0" anchor="ctr"/>
          <a:lstStyle/>
          <a:p>
            <a:pPr algn="ctr" defTabSz="914400" fontAlgn="base">
              <a:lnSpc>
                <a:spcPct val="120000"/>
              </a:lnSpc>
              <a:spcBef>
                <a:spcPts val="600"/>
              </a:spcBef>
              <a:spcAft>
                <a:spcPts val="600"/>
              </a:spcAft>
            </a:pPr>
            <a:endParaRPr lang="en-US" sz="2800" kern="0" dirty="0">
              <a:solidFill>
                <a:sysClr val="window" lastClr="FFFFFF"/>
              </a:solidFill>
              <a:latin typeface="微软雅黑" panose="020B0503020204020204" pitchFamily="34" charset="-122"/>
              <a:ea typeface="微软雅黑" panose="020B0503020204020204" pitchFamily="34" charset="-122"/>
            </a:endParaRPr>
          </a:p>
        </p:txBody>
      </p:sp>
      <p:sp>
        <p:nvSpPr>
          <p:cNvPr id="12" name="矩形 11"/>
          <p:cNvSpPr/>
          <p:nvPr/>
        </p:nvSpPr>
        <p:spPr>
          <a:xfrm>
            <a:off x="4152256" y="1557586"/>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anose="020B0503020204020204" pitchFamily="34" charset="-122"/>
                <a:ea typeface="微软雅黑" panose="020B0503020204020204" pitchFamily="34" charset="-122"/>
              </a:rPr>
              <a:t>点击添加小标题</a:t>
            </a:r>
          </a:p>
        </p:txBody>
      </p:sp>
      <p:sp>
        <p:nvSpPr>
          <p:cNvPr id="13"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4" name="五边形 13"/>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5" name="矩形 24"/>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3"/>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6" presetClass="entr" presetSubtype="37"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outVertical)">
                                      <p:cBhvr>
                                        <p:cTn id="30" dur="500"/>
                                        <p:tgtEl>
                                          <p:spTgt spid="12"/>
                                        </p:tgtEl>
                                      </p:cBhvr>
                                    </p:animEffect>
                                  </p:childTnLst>
                                </p:cTn>
                              </p:par>
                            </p:childTnLst>
                          </p:cTn>
                        </p:par>
                        <p:par>
                          <p:cTn id="31" fill="hold">
                            <p:stCondLst>
                              <p:cond delay="285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8" presetClass="emph" presetSubtype="0" repeatCount="indefinite" fill="hold" grpId="1" nodeType="withEffect">
                                  <p:stCondLst>
                                    <p:cond delay="0"/>
                                  </p:stCondLst>
                                  <p:childTnLst>
                                    <p:animRot by="-86400000">
                                      <p:cBhvr>
                                        <p:cTn id="36" dur="8000" fill="hold"/>
                                        <p:tgtEl>
                                          <p:spTgt spid="23"/>
                                        </p:tgtEl>
                                        <p:attrNameLst>
                                          <p:attrName>r</p:attrName>
                                        </p:attrNameLst>
                                      </p:cBhvr>
                                    </p:animRot>
                                  </p:childTnLst>
                                </p:cTn>
                              </p:par>
                              <p:par>
                                <p:cTn id="37" presetID="53" presetClass="entr" presetSubtype="16" fill="hold" grpId="0" nodeType="withEffect">
                                  <p:stCondLst>
                                    <p:cond delay="5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8" presetClass="emph" presetSubtype="0" repeatCount="indefinite" fill="hold" grpId="1" nodeType="withEffect">
                                  <p:stCondLst>
                                    <p:cond delay="1500"/>
                                  </p:stCondLst>
                                  <p:childTnLst>
                                    <p:animRot by="64800000">
                                      <p:cBhvr>
                                        <p:cTn id="46" dur="7500" fill="hold"/>
                                        <p:tgtEl>
                                          <p:spTgt spid="21"/>
                                        </p:tgtEl>
                                        <p:attrNameLst>
                                          <p:attrName>r</p:attrName>
                                        </p:attrNameLst>
                                      </p:cBhvr>
                                    </p:animRot>
                                  </p:childTnLst>
                                </p:cTn>
                              </p:par>
                              <p:par>
                                <p:cTn id="47" presetID="53" presetClass="entr" presetSubtype="16" fill="hold" grpId="0" nodeType="withEffect">
                                  <p:stCondLst>
                                    <p:cond delay="20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8" presetClass="emph" presetSubtype="0" repeatCount="indefinite" fill="hold" grpId="1" nodeType="withEffect">
                                  <p:stCondLst>
                                    <p:cond delay="3000"/>
                                  </p:stCondLst>
                                  <p:childTnLst>
                                    <p:animRot by="-108000000">
                                      <p:cBhvr>
                                        <p:cTn id="56" dur="7500" fill="hold"/>
                                        <p:tgtEl>
                                          <p:spTgt spid="22"/>
                                        </p:tgtEl>
                                        <p:attrNameLst>
                                          <p:attrName>r</p:attrName>
                                        </p:attrNameLst>
                                      </p:cBhvr>
                                    </p:animRot>
                                  </p:childTnLst>
                                </p:cTn>
                              </p:par>
                              <p:par>
                                <p:cTn id="57" presetID="53" presetClass="entr" presetSubtype="16" fill="hold" grpId="0" nodeType="withEffect">
                                  <p:stCondLst>
                                    <p:cond delay="400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Effect transition="in" filter="fade">
                                      <p:cBhvr>
                                        <p:cTn id="61" dur="500"/>
                                        <p:tgtEl>
                                          <p:spTgt spid="18"/>
                                        </p:tgtEl>
                                      </p:cBhvr>
                                    </p:animEffect>
                                  </p:childTnLst>
                                </p:cTn>
                              </p:par>
                              <p:par>
                                <p:cTn id="62" presetID="10" presetClass="entr" presetSubtype="0" fill="hold" grpId="0" nodeType="withEffect">
                                  <p:stCondLst>
                                    <p:cond delay="450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8" presetClass="emph" presetSubtype="0" repeatCount="indefinite" fill="hold" grpId="1" nodeType="withEffect">
                                  <p:stCondLst>
                                    <p:cond delay="4500"/>
                                  </p:stCondLst>
                                  <p:childTnLst>
                                    <p:animRot by="86400000">
                                      <p:cBhvr>
                                        <p:cTn id="66" dur="7000" fill="hold"/>
                                        <p:tgtEl>
                                          <p:spTgt spid="24"/>
                                        </p:tgtEl>
                                        <p:attrNameLst>
                                          <p:attrName>r</p:attrName>
                                        </p:attrNameLst>
                                      </p:cBhvr>
                                    </p:animRot>
                                  </p:childTnLst>
                                </p:cTn>
                              </p:par>
                              <p:par>
                                <p:cTn id="67" presetID="53" presetClass="entr" presetSubtype="16" fill="hold" grpId="0" nodeType="withEffect">
                                  <p:stCondLst>
                                    <p:cond delay="500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Effect transition="in" filter="fade">
                                      <p:cBhvr>
                                        <p:cTn id="71" dur="500"/>
                                        <p:tgtEl>
                                          <p:spTgt spid="19"/>
                                        </p:tgtEl>
                                      </p:cBhvr>
                                    </p:animEffect>
                                  </p:childTnLst>
                                </p:cTn>
                              </p:par>
                              <p:par>
                                <p:cTn id="72" presetID="22" presetClass="entr" presetSubtype="8" fill="hold" grpId="0" nodeType="withEffect">
                                  <p:stCondLst>
                                    <p:cond delay="6500"/>
                                  </p:stCondLst>
                                  <p:childTnLst>
                                    <p:set>
                                      <p:cBhvr>
                                        <p:cTn id="73" dur="1" fill="hold">
                                          <p:stCondLst>
                                            <p:cond delay="0"/>
                                          </p:stCondLst>
                                        </p:cTn>
                                        <p:tgtEl>
                                          <p:spTgt spid="20"/>
                                        </p:tgtEl>
                                        <p:attrNameLst>
                                          <p:attrName>style.visibility</p:attrName>
                                        </p:attrNameLst>
                                      </p:cBhvr>
                                      <p:to>
                                        <p:strVal val="visible"/>
                                      </p:to>
                                    </p:set>
                                    <p:animEffect transition="in" filter="wipe(left)">
                                      <p:cBhvr>
                                        <p:cTn id="7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12" grpId="0" animBg="1"/>
      <p:bldP spid="13" grpId="0"/>
      <p:bldP spid="14" grpId="0" animBg="1"/>
      <p:bldP spid="15" grpId="0" animBg="1"/>
      <p:bldP spid="25"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8"/>
          <p:cNvSpPr/>
          <p:nvPr/>
        </p:nvSpPr>
        <p:spPr bwMode="gray">
          <a:xfrm flipH="1">
            <a:off x="1201850" y="1321088"/>
            <a:ext cx="4936569"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28014" tIns="85343" rIns="128014" bIns="170686" anchor="b" anchorCtr="0"/>
          <a:lstStyle/>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5" name="Freeform 9"/>
          <p:cNvSpPr/>
          <p:nvPr/>
        </p:nvSpPr>
        <p:spPr bwMode="gray">
          <a:xfrm>
            <a:off x="1201850" y="3930871"/>
            <a:ext cx="4936569" cy="2451251"/>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ln>
          <a:effectLst/>
        </p:spPr>
        <p:txBody>
          <a:bodyPr lIns="128014" tIns="170686" rIns="128014" bIns="170686" anchor="t" anchorCtr="0"/>
          <a:lstStyle/>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6" name="Freeform 10"/>
          <p:cNvSpPr/>
          <p:nvPr/>
        </p:nvSpPr>
        <p:spPr bwMode="gray">
          <a:xfrm>
            <a:off x="6307701" y="3930871"/>
            <a:ext cx="4936569" cy="2451251"/>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ln>
          <a:effectLst/>
        </p:spPr>
        <p:txBody>
          <a:bodyPr lIns="128014" tIns="170686" rIns="128014" bIns="170686" anchor="t" anchorCtr="0"/>
          <a:lstStyle/>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7" name="Freeform 8"/>
          <p:cNvSpPr/>
          <p:nvPr/>
        </p:nvSpPr>
        <p:spPr bwMode="gray">
          <a:xfrm>
            <a:off x="6307699" y="1321088"/>
            <a:ext cx="4935470"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28014" tIns="85343" rIns="128014" bIns="170686" anchor="b" anchorCtr="0"/>
          <a:lstStyle/>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8" name="Rectangle 19"/>
          <p:cNvSpPr>
            <a:spLocks noChangeArrowheads="1"/>
          </p:cNvSpPr>
          <p:nvPr/>
        </p:nvSpPr>
        <p:spPr bwMode="gray">
          <a:xfrm>
            <a:off x="1201849" y="5953048"/>
            <a:ext cx="4927631" cy="429074"/>
          </a:xfrm>
          <a:prstGeom prst="rect">
            <a:avLst/>
          </a:prstGeom>
          <a:solidFill>
            <a:srgbClr val="005DA2"/>
          </a:solidFill>
          <a:ln w="12700">
            <a:noFill/>
            <a:miter lim="800000"/>
          </a:ln>
          <a:effectLst/>
        </p:spPr>
        <p:txBody>
          <a:bodyPr lIns="128014" tIns="85343" rIns="128014" bIns="85343" anchor="ctr"/>
          <a:lstStyle/>
          <a:p>
            <a:pPr defTabSz="949960" eaLnBrk="0" hangingPunct="0"/>
            <a:r>
              <a:rPr lang="zh-CN" altLang="en-US"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rPr>
              <a:t>点击添加标题</a:t>
            </a:r>
            <a:endParaRPr lang="de-DE" altLang="zh-CN"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Rectangle 19"/>
          <p:cNvSpPr>
            <a:spLocks noChangeArrowheads="1"/>
          </p:cNvSpPr>
          <p:nvPr/>
        </p:nvSpPr>
        <p:spPr bwMode="gray">
          <a:xfrm>
            <a:off x="6316636" y="5953048"/>
            <a:ext cx="4927631" cy="429074"/>
          </a:xfrm>
          <a:prstGeom prst="rect">
            <a:avLst/>
          </a:prstGeom>
          <a:solidFill>
            <a:srgbClr val="005DA2"/>
          </a:solidFill>
          <a:ln w="12700">
            <a:noFill/>
            <a:miter lim="800000"/>
          </a:ln>
          <a:effectLst/>
        </p:spPr>
        <p:txBody>
          <a:bodyPr lIns="128014" tIns="85343" rIns="128014" bIns="85343" anchor="ctr"/>
          <a:lstStyle/>
          <a:p>
            <a:pPr defTabSz="949960" eaLnBrk="0" hangingPunct="0"/>
            <a:r>
              <a:rPr lang="zh-CN" altLang="en-US"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rPr>
              <a:t>点击添加标题</a:t>
            </a:r>
            <a:endParaRPr lang="de-DE" altLang="zh-CN"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Rectangle 19"/>
          <p:cNvSpPr>
            <a:spLocks noChangeArrowheads="1"/>
          </p:cNvSpPr>
          <p:nvPr/>
        </p:nvSpPr>
        <p:spPr bwMode="gray">
          <a:xfrm>
            <a:off x="6316636" y="1321087"/>
            <a:ext cx="4927631" cy="429074"/>
          </a:xfrm>
          <a:prstGeom prst="rect">
            <a:avLst/>
          </a:prstGeom>
          <a:solidFill>
            <a:srgbClr val="005DA2"/>
          </a:solidFill>
          <a:ln w="12700">
            <a:noFill/>
            <a:miter lim="800000"/>
          </a:ln>
          <a:effectLst/>
        </p:spPr>
        <p:txBody>
          <a:bodyPr lIns="128014" tIns="85343" rIns="128014" bIns="85343" anchor="ctr"/>
          <a:lstStyle/>
          <a:p>
            <a:pPr defTabSz="949960" eaLnBrk="0" hangingPunct="0"/>
            <a:r>
              <a:rPr lang="zh-CN" altLang="en-US"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rPr>
              <a:t>点击添加标题</a:t>
            </a:r>
          </a:p>
        </p:txBody>
      </p:sp>
      <p:sp>
        <p:nvSpPr>
          <p:cNvPr id="11" name="Rectangle 19"/>
          <p:cNvSpPr>
            <a:spLocks noChangeArrowheads="1"/>
          </p:cNvSpPr>
          <p:nvPr/>
        </p:nvSpPr>
        <p:spPr bwMode="gray">
          <a:xfrm>
            <a:off x="1201849" y="1321087"/>
            <a:ext cx="4927631" cy="429074"/>
          </a:xfrm>
          <a:prstGeom prst="rect">
            <a:avLst/>
          </a:prstGeom>
          <a:solidFill>
            <a:srgbClr val="005DA2"/>
          </a:solidFill>
          <a:ln w="12700">
            <a:noFill/>
            <a:round/>
          </a:ln>
          <a:effectLst/>
        </p:spPr>
        <p:txBody>
          <a:bodyPr wrap="none" lIns="108386" tIns="54194" rIns="108386" bIns="54194" anchor="ctr"/>
          <a:lstStyle/>
          <a:p>
            <a:r>
              <a:rPr lang="zh-CN" altLang="en-US" sz="1900" b="1" noProof="1">
                <a:solidFill>
                  <a:schemeClr val="bg1"/>
                </a:solidFill>
                <a:latin typeface="微软雅黑" panose="020B0503020204020204" pitchFamily="34" charset="-122"/>
                <a:ea typeface="微软雅黑" panose="020B0503020204020204" pitchFamily="34" charset="-122"/>
              </a:rPr>
              <a:t>点击添加标题</a:t>
            </a:r>
            <a:endParaRPr lang="de-DE" sz="1900" b="1" noProof="1">
              <a:solidFill>
                <a:schemeClr val="bg1"/>
              </a:solidFill>
              <a:latin typeface="微软雅黑" panose="020B0503020204020204" pitchFamily="34" charset="-122"/>
              <a:ea typeface="微软雅黑" panose="020B0503020204020204" pitchFamily="34" charset="-122"/>
            </a:endParaRPr>
          </a:p>
        </p:txBody>
      </p:sp>
      <p:grpSp>
        <p:nvGrpSpPr>
          <p:cNvPr id="12" name="Gruppieren 43"/>
          <p:cNvGrpSpPr/>
          <p:nvPr/>
        </p:nvGrpSpPr>
        <p:grpSpPr bwMode="gray">
          <a:xfrm>
            <a:off x="5063713" y="2665454"/>
            <a:ext cx="2294711" cy="2311815"/>
            <a:chOff x="2804400" y="1911431"/>
            <a:chExt cx="3535200" cy="3535200"/>
          </a:xfrm>
          <a:solidFill>
            <a:srgbClr val="005DA2"/>
          </a:solidFill>
          <a:effectLst/>
        </p:grpSpPr>
        <p:sp>
          <p:nvSpPr>
            <p:cNvPr id="13"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ln>
          </p:spPr>
          <p:txBody>
            <a:bodyPr/>
            <a:lstStyle/>
            <a:p>
              <a:endParaRPr lang="de-DE"/>
            </a:p>
          </p:txBody>
        </p:sp>
        <p:sp>
          <p:nvSpPr>
            <p:cNvPr id="14"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ln>
          </p:spPr>
          <p:txBody>
            <a:bodyPr/>
            <a:lstStyle/>
            <a:p>
              <a:endParaRPr lang="de-DE"/>
            </a:p>
          </p:txBody>
        </p:sp>
        <p:sp>
          <p:nvSpPr>
            <p:cNvPr id="15"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
        <p:nvSpPr>
          <p:cNvPr id="17"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点击输入标题内容</a:t>
            </a:r>
          </a:p>
        </p:txBody>
      </p:sp>
      <p:sp>
        <p:nvSpPr>
          <p:cNvPr id="16" name="五边形 15"/>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9" name="矩形 1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7"/>
                                        </p:tgtEl>
                                        <p:attrNameLst>
                                          <p:attrName>ppt_y</p:attrName>
                                        </p:attrNameLst>
                                      </p:cBhvr>
                                      <p:tavLst>
                                        <p:tav tm="0">
                                          <p:val>
                                            <p:strVal val="#ppt_y"/>
                                          </p:val>
                                        </p:tav>
                                        <p:tav tm="100000">
                                          <p:val>
                                            <p:strVal val="#ppt_y"/>
                                          </p:val>
                                        </p:tav>
                                      </p:tavLst>
                                    </p:anim>
                                    <p:anim calcmode="lin" valueType="num">
                                      <p:cBhvr>
                                        <p:cTn id="1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7"/>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ppt_w</p:attrName>
                                        </p:attrNameLst>
                                      </p:cBhvr>
                                      <p:tavLst>
                                        <p:tav tm="0" fmla="#ppt_w*sin(2.5*pi*$)">
                                          <p:val>
                                            <p:fltVal val="0"/>
                                          </p:val>
                                        </p:tav>
                                        <p:tav tm="100000">
                                          <p:val>
                                            <p:fltVal val="1"/>
                                          </p:val>
                                        </p:tav>
                                      </p:tavLst>
                                    </p:anim>
                                    <p:anim calcmode="lin" valueType="num">
                                      <p:cBhvr>
                                        <p:cTn id="33"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9"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0-#ppt_w/2"/>
                                          </p:val>
                                        </p:tav>
                                        <p:tav tm="100000">
                                          <p:val>
                                            <p:strVal val="#ppt_x"/>
                                          </p:val>
                                        </p:tav>
                                      </p:tavLst>
                                    </p:anim>
                                    <p:anim calcmode="lin" valueType="num">
                                      <p:cBhvr additive="base">
                                        <p:cTn id="39" dur="500" fill="hold"/>
                                        <p:tgtEl>
                                          <p:spTgt spid="4"/>
                                        </p:tgtEl>
                                        <p:attrNameLst>
                                          <p:attrName>ppt_y</p:attrName>
                                        </p:attrNameLst>
                                      </p:cBhvr>
                                      <p:tavLst>
                                        <p:tav tm="0">
                                          <p:val>
                                            <p:strVal val="0-#ppt_h/2"/>
                                          </p:val>
                                        </p:tav>
                                        <p:tav tm="100000">
                                          <p:val>
                                            <p:strVal val="#ppt_y"/>
                                          </p:val>
                                        </p:tav>
                                      </p:tavLst>
                                    </p:anim>
                                  </p:childTnLst>
                                </p:cTn>
                              </p:par>
                            </p:childTnLst>
                          </p:cTn>
                        </p:par>
                        <p:par>
                          <p:cTn id="40" fill="hold">
                            <p:stCondLst>
                              <p:cond delay="500"/>
                            </p:stCondLst>
                            <p:childTnLst>
                              <p:par>
                                <p:cTn id="41" presetID="14" presetClass="entr" presetSubtype="1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randombar(horizontal)">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3"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1+#ppt_w/2"/>
                                          </p:val>
                                        </p:tav>
                                        <p:tav tm="100000">
                                          <p:val>
                                            <p:strVal val="#ppt_x"/>
                                          </p:val>
                                        </p:tav>
                                      </p:tavLst>
                                    </p:anim>
                                    <p:anim calcmode="lin" valueType="num">
                                      <p:cBhvr additive="base">
                                        <p:cTn id="49" dur="500" fill="hold"/>
                                        <p:tgtEl>
                                          <p:spTgt spid="7"/>
                                        </p:tgtEl>
                                        <p:attrNameLst>
                                          <p:attrName>ppt_y</p:attrName>
                                        </p:attrNameLst>
                                      </p:cBhvr>
                                      <p:tavLst>
                                        <p:tav tm="0">
                                          <p:val>
                                            <p:strVal val="0-#ppt_h/2"/>
                                          </p:val>
                                        </p:tav>
                                        <p:tav tm="100000">
                                          <p:val>
                                            <p:strVal val="#ppt_y"/>
                                          </p:val>
                                        </p:tav>
                                      </p:tavLst>
                                    </p:anim>
                                  </p:childTnLst>
                                </p:cTn>
                              </p:par>
                            </p:childTnLst>
                          </p:cTn>
                        </p:par>
                        <p:par>
                          <p:cTn id="50" fill="hold">
                            <p:stCondLst>
                              <p:cond delay="500"/>
                            </p:stCondLst>
                            <p:childTnLst>
                              <p:par>
                                <p:cTn id="51" presetID="14" presetClass="entr" presetSubtype="1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randombar(horizontal)">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12"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0-#ppt_w/2"/>
                                          </p:val>
                                        </p:tav>
                                        <p:tav tm="100000">
                                          <p:val>
                                            <p:strVal val="#ppt_x"/>
                                          </p:val>
                                        </p:tav>
                                      </p:tavLst>
                                    </p:anim>
                                    <p:anim calcmode="lin" valueType="num">
                                      <p:cBhvr additive="base">
                                        <p:cTn id="59" dur="500" fill="hold"/>
                                        <p:tgtEl>
                                          <p:spTgt spid="5"/>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14" presetClass="entr" presetSubtype="10"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randombar(horizontal)">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6"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1+#ppt_w/2"/>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14" presetClass="entr" presetSubtype="10" fill="hold" grpId="0" nodeType="withEffect">
                                  <p:stCondLst>
                                    <p:cond delay="600"/>
                                  </p:stCondLst>
                                  <p:childTnLst>
                                    <p:set>
                                      <p:cBhvr>
                                        <p:cTn id="71" dur="1" fill="hold">
                                          <p:stCondLst>
                                            <p:cond delay="0"/>
                                          </p:stCondLst>
                                        </p:cTn>
                                        <p:tgtEl>
                                          <p:spTgt spid="9"/>
                                        </p:tgtEl>
                                        <p:attrNameLst>
                                          <p:attrName>style.visibility</p:attrName>
                                        </p:attrNameLst>
                                      </p:cBhvr>
                                      <p:to>
                                        <p:strVal val="visible"/>
                                      </p:to>
                                    </p:set>
                                    <p:animEffect transition="in" filter="randombar(horizontal)">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7" grpId="0"/>
      <p:bldP spid="16" grpId="0" animBg="1"/>
      <p:bldP spid="18" grpId="0" animBg="1"/>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1"/>
          <p:cNvSpPr txBox="1"/>
          <p:nvPr/>
        </p:nvSpPr>
        <p:spPr>
          <a:xfrm>
            <a:off x="5879182" y="2133650"/>
            <a:ext cx="4824536" cy="1785104"/>
          </a:xfrm>
          <a:prstGeom prst="rect">
            <a:avLst/>
          </a:prstGeom>
          <a:noFill/>
        </p:spPr>
        <p:txBody>
          <a:bodyPr wrap="square" rtlCol="0">
            <a:spAutoFit/>
          </a:bodyPr>
          <a:lstStyle/>
          <a:p>
            <a:r>
              <a:rPr lang="en-US" altLang="zh-CN" sz="11000" dirty="0">
                <a:solidFill>
                  <a:srgbClr val="005292"/>
                </a:solidFill>
                <a:latin typeface="Impact" panose="020B0806030902050204" pitchFamily="34" charset="0"/>
                <a:ea typeface="微软雅黑" panose="020B0503020204020204" pitchFamily="34" charset="-122"/>
              </a:rPr>
              <a:t>THANKS</a:t>
            </a:r>
            <a:endParaRPr lang="zh-CN" altLang="en-US" sz="11000" dirty="0">
              <a:solidFill>
                <a:srgbClr val="005292"/>
              </a:solidFill>
              <a:latin typeface="Impact" panose="020B0806030902050204" pitchFamily="34" charset="0"/>
              <a:ea typeface="微软雅黑" panose="020B0503020204020204" pitchFamily="34" charset="-122"/>
            </a:endParaRPr>
          </a:p>
        </p:txBody>
      </p:sp>
      <p:sp>
        <p:nvSpPr>
          <p:cNvPr id="6" name="TextBox 2"/>
          <p:cNvSpPr txBox="1"/>
          <p:nvPr/>
        </p:nvSpPr>
        <p:spPr>
          <a:xfrm>
            <a:off x="5879182" y="3918754"/>
            <a:ext cx="7560840" cy="707886"/>
          </a:xfrm>
          <a:prstGeom prst="rect">
            <a:avLst/>
          </a:prstGeom>
          <a:noFill/>
        </p:spPr>
        <p:txBody>
          <a:bodyPr wrap="square" rtlCol="0">
            <a:spAutoFit/>
          </a:bodyPr>
          <a:lstStyle/>
          <a:p>
            <a:r>
              <a:rPr lang="zh-CN" altLang="en-US" sz="4000" b="1" dirty="0">
                <a:solidFill>
                  <a:srgbClr val="005292"/>
                </a:solidFill>
                <a:latin typeface="微软雅黑" panose="020B0503020204020204" pitchFamily="34" charset="-122"/>
                <a:ea typeface="微软雅黑" panose="020B0503020204020204" pitchFamily="34" charset="-122"/>
              </a:rPr>
              <a:t>谢谢观赏  感谢聆听</a:t>
            </a:r>
          </a:p>
        </p:txBody>
      </p:sp>
      <p:sp>
        <p:nvSpPr>
          <p:cNvPr id="7" name="TextBox 3"/>
          <p:cNvSpPr txBox="1"/>
          <p:nvPr/>
        </p:nvSpPr>
        <p:spPr>
          <a:xfrm>
            <a:off x="5879182" y="4782850"/>
            <a:ext cx="6264696"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汇报人：</a:t>
            </a:r>
            <a:r>
              <a:rPr lang="en-US" altLang="zh-CN" sz="2000" dirty="0">
                <a:latin typeface="微软雅黑" panose="020B0503020204020204" pitchFamily="34" charset="-122"/>
                <a:ea typeface="微软雅黑" panose="020B0503020204020204" pitchFamily="34" charset="-122"/>
              </a:rPr>
              <a:t>sunny</a:t>
            </a:r>
            <a:r>
              <a:rPr lang="zh-CN" altLang="en-US" sz="2000" dirty="0">
                <a:latin typeface="微软雅黑" panose="020B0503020204020204" pitchFamily="34" charset="-122"/>
                <a:ea typeface="微软雅黑" panose="020B0503020204020204" pitchFamily="34" charset="-122"/>
              </a:rPr>
              <a:t>      日期：</a:t>
            </a:r>
            <a:r>
              <a:rPr lang="en-US" altLang="zh-CN" sz="2000" dirty="0">
                <a:latin typeface="微软雅黑" panose="020B0503020204020204" pitchFamily="34" charset="-122"/>
                <a:ea typeface="微软雅黑" panose="020B0503020204020204" pitchFamily="34" charset="-122"/>
              </a:rPr>
              <a:t>2019.XX.XX</a:t>
            </a:r>
            <a:endParaRPr lang="zh-CN" altLang="en-US" sz="2000" dirty="0">
              <a:latin typeface="微软雅黑" panose="020B0503020204020204" pitchFamily="34" charset="-122"/>
              <a:ea typeface="微软雅黑" panose="020B0503020204020204" pitchFamily="34" charset="-122"/>
            </a:endParaRPr>
          </a:p>
        </p:txBody>
      </p:sp>
      <p:pic>
        <p:nvPicPr>
          <p:cNvPr id="8" name="Picture 3" descr="C:\Users\Administrator\Desktop\图片1 副本.png"/>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687494" y="1391286"/>
            <a:ext cx="1511300" cy="633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grpId="0" nodeType="afterEffect">
                                  <p:stCondLst>
                                    <p:cond delay="0"/>
                                  </p:stCondLst>
                                  <p:iterate type="lt">
                                    <p:tmPct val="73333"/>
                                  </p:iterate>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par>
                          <p:cTn id="15" fill="hold">
                            <p:stCondLst>
                              <p:cond delay="2333"/>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 calcmode="lin" valueType="num">
                                      <p:cBhvr>
                                        <p:cTn id="2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6"/>
                                        </p:tgtEl>
                                      </p:cBhvr>
                                    </p:animEffect>
                                  </p:childTnLst>
                                </p:cTn>
                              </p:par>
                            </p:childTnLst>
                          </p:cTn>
                        </p:par>
                        <p:par>
                          <p:cTn id="23" fill="hold">
                            <p:stCondLst>
                              <p:cond delay="3283"/>
                            </p:stCondLst>
                            <p:childTnLst>
                              <p:par>
                                <p:cTn id="24" presetID="22" presetClass="entr" presetSubtype="8" fill="hold" grpId="0" nodeType="afterEffect">
                                  <p:stCondLst>
                                    <p:cond delay="0"/>
                                  </p:stCondLst>
                                  <p:iterate type="lt">
                                    <p:tmPct val="10000"/>
                                  </p:iterate>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13471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934" y="2133650"/>
            <a:ext cx="6474786" cy="1200329"/>
          </a:xfrm>
          <a:prstGeom prst="rect">
            <a:avLst/>
          </a:prstGeom>
          <a:noFill/>
        </p:spPr>
        <p:txBody>
          <a:bodyPr wrap="none" rtlCol="0">
            <a:spAutoFit/>
          </a:bodyPr>
          <a:lstStyle/>
          <a:p>
            <a:r>
              <a:rPr lang="en-US" altLang="zh-CN" dirty="0"/>
              <a:t>Sunny  </a:t>
            </a:r>
            <a:r>
              <a:rPr lang="zh-CN" altLang="en-US" dirty="0"/>
              <a:t>作品</a:t>
            </a:r>
            <a:endParaRPr lang="en-US" altLang="zh-CN" dirty="0"/>
          </a:p>
          <a:p>
            <a:endParaRPr lang="en-US" altLang="zh-CN" dirty="0"/>
          </a:p>
          <a:p>
            <a:r>
              <a:rPr lang="en-US" altLang="zh-CN" dirty="0"/>
              <a:t>51PPT</a:t>
            </a:r>
            <a:r>
              <a:rPr lang="zh-CN" altLang="en-US" dirty="0"/>
              <a:t>模板网   </a:t>
            </a:r>
            <a:r>
              <a:rPr lang="en-US" altLang="zh-CN" dirty="0">
                <a:hlinkClick r:id="rId2"/>
              </a:rPr>
              <a:t>www.51pptmoban.com</a:t>
            </a:r>
            <a:r>
              <a:rPr lang="en-US" altLang="zh-CN" dirty="0"/>
              <a:t>   </a:t>
            </a:r>
            <a:r>
              <a:rPr lang="zh-CN" altLang="en-US" dirty="0"/>
              <a:t>授权发布</a:t>
            </a: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image-17"/>
          <p:cNvPicPr>
            <a:picLocks noChangeAspect="1"/>
          </p:cNvPicPr>
          <p:nvPr/>
        </p:nvPicPr>
        <p:blipFill>
          <a:blip r:embed="rId3"/>
          <a:stretch>
            <a:fillRect/>
          </a:stretch>
        </p:blipFill>
        <p:spPr>
          <a:xfrm>
            <a:off x="68580" y="919480"/>
            <a:ext cx="4156075" cy="2395855"/>
          </a:xfrm>
          <a:prstGeom prst="rect">
            <a:avLst/>
          </a:prstGeom>
        </p:spPr>
      </p:pic>
      <p:pic>
        <p:nvPicPr>
          <p:cNvPr id="9" name="图片 8" descr="20170709033043334"/>
          <p:cNvPicPr>
            <a:picLocks noChangeAspect="1"/>
          </p:cNvPicPr>
          <p:nvPr/>
        </p:nvPicPr>
        <p:blipFill>
          <a:blip r:embed="rId4"/>
          <a:stretch>
            <a:fillRect/>
          </a:stretch>
        </p:blipFill>
        <p:spPr>
          <a:xfrm>
            <a:off x="4346575" y="919480"/>
            <a:ext cx="4111625" cy="2395855"/>
          </a:xfrm>
          <a:prstGeom prst="rect">
            <a:avLst/>
          </a:prstGeom>
        </p:spPr>
      </p:pic>
      <p:pic>
        <p:nvPicPr>
          <p:cNvPr id="15" name="图片 14" descr="7202f2a2ad6be9c50260de6f8c683b49"/>
          <p:cNvPicPr>
            <a:picLocks noChangeAspect="1"/>
          </p:cNvPicPr>
          <p:nvPr/>
        </p:nvPicPr>
        <p:blipFill>
          <a:blip r:embed="rId5"/>
          <a:srcRect r="17684"/>
          <a:stretch>
            <a:fillRect/>
          </a:stretch>
        </p:blipFill>
        <p:spPr>
          <a:xfrm>
            <a:off x="5809368" y="3789834"/>
            <a:ext cx="4390294" cy="2530719"/>
          </a:xfrm>
          <a:prstGeom prst="rect">
            <a:avLst/>
          </a:prstGeom>
        </p:spPr>
      </p:pic>
      <p:pic>
        <p:nvPicPr>
          <p:cNvPr id="11" name="图片 10" descr="XHhf-fyarzzv3430645"/>
          <p:cNvPicPr>
            <a:picLocks noChangeAspect="1"/>
          </p:cNvPicPr>
          <p:nvPr/>
        </p:nvPicPr>
        <p:blipFill>
          <a:blip r:embed="rId6"/>
          <a:stretch>
            <a:fillRect/>
          </a:stretch>
        </p:blipFill>
        <p:spPr>
          <a:xfrm>
            <a:off x="68580" y="3141762"/>
            <a:ext cx="2354218" cy="3139573"/>
          </a:xfrm>
          <a:prstGeom prst="rect">
            <a:avLst/>
          </a:prstGeom>
        </p:spPr>
      </p:pic>
      <p:pic>
        <p:nvPicPr>
          <p:cNvPr id="12" name="图片 11" descr="1-160R2131630"/>
          <p:cNvPicPr>
            <a:picLocks noChangeAspect="1"/>
          </p:cNvPicPr>
          <p:nvPr/>
        </p:nvPicPr>
        <p:blipFill>
          <a:blip r:embed="rId7"/>
          <a:stretch>
            <a:fillRect/>
          </a:stretch>
        </p:blipFill>
        <p:spPr>
          <a:xfrm>
            <a:off x="8535670" y="919480"/>
            <a:ext cx="3581400" cy="2395855"/>
          </a:xfrm>
          <a:prstGeom prst="rect">
            <a:avLst/>
          </a:prstGeom>
        </p:spPr>
      </p:pic>
      <p:pic>
        <p:nvPicPr>
          <p:cNvPr id="14" name="图片 13" descr="v2-cb979d40d37369848965340fa3ecb8e3_1200x500"/>
          <p:cNvPicPr>
            <a:picLocks noChangeAspect="1"/>
          </p:cNvPicPr>
          <p:nvPr/>
        </p:nvPicPr>
        <p:blipFill rotWithShape="1">
          <a:blip r:embed="rId8"/>
          <a:srcRect l="53882" r="8502"/>
          <a:stretch/>
        </p:blipFill>
        <p:spPr>
          <a:xfrm>
            <a:off x="10343678" y="3761532"/>
            <a:ext cx="1649222" cy="2491501"/>
          </a:xfrm>
          <a:prstGeom prst="rect">
            <a:avLst/>
          </a:prstGeom>
        </p:spPr>
      </p:pic>
      <p:pic>
        <p:nvPicPr>
          <p:cNvPr id="2" name="图片 1"/>
          <p:cNvPicPr>
            <a:picLocks noChangeAspect="1"/>
          </p:cNvPicPr>
          <p:nvPr/>
        </p:nvPicPr>
        <p:blipFill rotWithShape="1">
          <a:blip r:embed="rId9">
            <a:extLst>
              <a:ext uri="{28A0092B-C50C-407E-A947-70E740481C1C}">
                <a14:useLocalDpi xmlns:a14="http://schemas.microsoft.com/office/drawing/2010/main" val="0"/>
              </a:ext>
            </a:extLst>
          </a:blip>
          <a:srcRect l="21185" t="-393" r="7786" b="393"/>
          <a:stretch/>
        </p:blipFill>
        <p:spPr>
          <a:xfrm>
            <a:off x="2611213" y="3789834"/>
            <a:ext cx="3009740" cy="2491501"/>
          </a:xfrm>
          <a:prstGeom prst="rect">
            <a:avLst/>
          </a:prstGeom>
        </p:spPr>
      </p:pic>
      <p:sp>
        <p:nvSpPr>
          <p:cNvPr id="13" name="矩形 12"/>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6" name="矩形 1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1139654" y="170270"/>
            <a:ext cx="7331816" cy="954107"/>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头戴式显示器（</a:t>
            </a:r>
            <a:r>
              <a:rPr lang="en-US" altLang="zh-CN" sz="2800" b="1" dirty="0">
                <a:solidFill>
                  <a:srgbClr val="005DA2"/>
                </a:solidFill>
                <a:latin typeface="微软雅黑" panose="020B0503020204020204" pitchFamily="34" charset="-122"/>
                <a:ea typeface="微软雅黑" panose="020B0503020204020204" pitchFamily="34" charset="-122"/>
              </a:rPr>
              <a:t>Head-mounted Display</a:t>
            </a:r>
            <a:r>
              <a:rPr lang="zh-CN" altLang="en-US" sz="2800" b="1" dirty="0">
                <a:solidFill>
                  <a:srgbClr val="005DA2"/>
                </a:solidFill>
                <a:latin typeface="微软雅黑" panose="020B0503020204020204" pitchFamily="34" charset="-122"/>
                <a:ea typeface="微软雅黑" panose="020B0503020204020204" pitchFamily="34" charset="-122"/>
              </a:rPr>
              <a:t>）</a:t>
            </a:r>
          </a:p>
          <a:p>
            <a:pPr algn="ct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4" name="五边形 3"/>
          <p:cNvSpPr/>
          <p:nvPr/>
        </p:nvSpPr>
        <p:spPr>
          <a:xfrm>
            <a:off x="8590372" y="242278"/>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 name="矩形 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7" name="圆角矩形 6"/>
          <p:cNvSpPr/>
          <p:nvPr/>
        </p:nvSpPr>
        <p:spPr>
          <a:xfrm>
            <a:off x="2704604" y="5017764"/>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2704604" y="1665982"/>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0" name="Group 5"/>
          <p:cNvGrpSpPr/>
          <p:nvPr/>
        </p:nvGrpSpPr>
        <p:grpSpPr bwMode="auto">
          <a:xfrm>
            <a:off x="1857431" y="1413570"/>
            <a:ext cx="1237444" cy="1236662"/>
            <a:chOff x="802" y="845"/>
            <a:chExt cx="827" cy="826"/>
          </a:xfrm>
        </p:grpSpPr>
        <p:sp>
          <p:nvSpPr>
            <p:cNvPr id="11" name="Oval 6"/>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12" name="Oval 7"/>
            <p:cNvSpPr>
              <a:spLocks noChangeArrowheads="1"/>
            </p:cNvSpPr>
            <p:nvPr/>
          </p:nvSpPr>
          <p:spPr bwMode="ltGray">
            <a:xfrm>
              <a:off x="836" y="879"/>
              <a:ext cx="758" cy="758"/>
            </a:xfrm>
            <a:prstGeom prst="ellipse">
              <a:avLst/>
            </a:prstGeom>
            <a:solidFill>
              <a:srgbClr val="FFFFFF"/>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13" name="Oval 8"/>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grpSp>
        <p:nvGrpSpPr>
          <p:cNvPr id="18" name="Group 19"/>
          <p:cNvGrpSpPr/>
          <p:nvPr/>
        </p:nvGrpSpPr>
        <p:grpSpPr bwMode="auto">
          <a:xfrm>
            <a:off x="1847912" y="4857427"/>
            <a:ext cx="1237444" cy="1236663"/>
            <a:chOff x="802" y="845"/>
            <a:chExt cx="827" cy="826"/>
          </a:xfrm>
        </p:grpSpPr>
        <p:sp>
          <p:nvSpPr>
            <p:cNvPr id="19"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20"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21"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22" name="TextBox 69"/>
          <p:cNvSpPr txBox="1"/>
          <p:nvPr/>
        </p:nvSpPr>
        <p:spPr>
          <a:xfrm>
            <a:off x="1869977" y="1833189"/>
            <a:ext cx="1213647" cy="400110"/>
          </a:xfrm>
          <a:prstGeom prst="rect">
            <a:avLst/>
          </a:prstGeom>
          <a:noFill/>
        </p:spPr>
        <p:txBody>
          <a:bodyPr>
            <a:spAutoFit/>
          </a:bodyPr>
          <a:lstStyle/>
          <a:p>
            <a:pPr algn="ctr">
              <a:defRPr/>
            </a:pPr>
            <a:r>
              <a:rPr lang="zh-CN" altLang="en-US" sz="2000" b="1" dirty="0">
                <a:latin typeface="Microsoft YaHei" charset="0"/>
                <a:ea typeface="Microsoft YaHei" charset="0"/>
                <a:cs typeface="Microsoft YaHei" charset="0"/>
              </a:rPr>
              <a:t>滑配式</a:t>
            </a:r>
            <a:endParaRPr lang="zh-CN" altLang="en-US" sz="2000" b="1" dirty="0">
              <a:solidFill>
                <a:schemeClr val="tx1">
                  <a:lumMod val="85000"/>
                  <a:lumOff val="15000"/>
                </a:schemeClr>
              </a:solidFill>
              <a:latin typeface="Microsoft YaHei" charset="0"/>
              <a:ea typeface="Microsoft YaHei" charset="0"/>
              <a:cs typeface="Microsoft YaHei" charset="0"/>
            </a:endParaRPr>
          </a:p>
        </p:txBody>
      </p:sp>
      <p:sp>
        <p:nvSpPr>
          <p:cNvPr id="24" name="TextBox 71"/>
          <p:cNvSpPr txBox="1"/>
          <p:nvPr/>
        </p:nvSpPr>
        <p:spPr>
          <a:xfrm>
            <a:off x="1972866" y="5298804"/>
            <a:ext cx="1142256" cy="400110"/>
          </a:xfrm>
          <a:prstGeom prst="rect">
            <a:avLst/>
          </a:prstGeom>
          <a:noFill/>
        </p:spPr>
        <p:txBody>
          <a:bodyPr>
            <a:spAutoFit/>
          </a:bodyPr>
          <a:lstStyle/>
          <a:p>
            <a:pPr>
              <a:defRPr/>
            </a:pPr>
            <a:r>
              <a:rPr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整合式</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TextBox 73"/>
          <p:cNvSpPr txBox="1"/>
          <p:nvPr/>
        </p:nvSpPr>
        <p:spPr>
          <a:xfrm>
            <a:off x="3187258" y="1688342"/>
            <a:ext cx="7143862" cy="812530"/>
          </a:xfrm>
          <a:prstGeom prst="rect">
            <a:avLst/>
          </a:prstGeom>
          <a:noFill/>
        </p:spPr>
        <p:txBody>
          <a:bodyPr>
            <a:spAutoFit/>
          </a:bodyPr>
          <a:lstStyle/>
          <a:p>
            <a:pPr>
              <a:lnSpc>
                <a:spcPct val="130000"/>
              </a:lnSpc>
            </a:pPr>
            <a:r>
              <a:rPr lang="zh-CN" altLang="en-US" sz="1800" dirty="0"/>
              <a:t>与智能手机相连接，将 </a:t>
            </a:r>
            <a:r>
              <a:rPr lang="en-US" altLang="zh-CN" sz="1800" dirty="0"/>
              <a:t>2D </a:t>
            </a:r>
            <a:r>
              <a:rPr lang="zh-CN" altLang="en-US" sz="1800" dirty="0"/>
              <a:t>显示变成 </a:t>
            </a:r>
            <a:r>
              <a:rPr lang="en-US" altLang="zh-CN" sz="1800" dirty="0"/>
              <a:t>3D VR </a:t>
            </a:r>
            <a:r>
              <a:rPr lang="zh-CN" altLang="en-US" sz="1800" dirty="0"/>
              <a:t>显示。滑配式 </a:t>
            </a:r>
            <a:r>
              <a:rPr lang="en-US" altLang="zh-CN" sz="1800" dirty="0"/>
              <a:t>HMD </a:t>
            </a:r>
            <a:r>
              <a:rPr lang="zh-CN" altLang="en-US" sz="1800" dirty="0"/>
              <a:t>设备强烈依赖于主机系统（智能手机），后者是提供 </a:t>
            </a:r>
            <a:r>
              <a:rPr lang="en-US" altLang="zh-CN" sz="1800" dirty="0"/>
              <a:t>VR </a:t>
            </a:r>
            <a:r>
              <a:rPr lang="zh-CN" altLang="en-US" sz="1800" dirty="0"/>
              <a:t>效果的必备部分</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TextBox 75"/>
          <p:cNvSpPr txBox="1">
            <a:spLocks noChangeArrowheads="1"/>
          </p:cNvSpPr>
          <p:nvPr/>
        </p:nvSpPr>
        <p:spPr bwMode="auto">
          <a:xfrm>
            <a:off x="3075837" y="5076502"/>
            <a:ext cx="741197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nSpc>
                <a:spcPct val="130000"/>
              </a:lnSpc>
            </a:pPr>
            <a:r>
              <a:rPr lang="zh-CN" altLang="en-US" sz="1800" dirty="0"/>
              <a:t>整合式 </a:t>
            </a:r>
            <a:r>
              <a:rPr lang="en-US" altLang="zh-CN" sz="1800" dirty="0"/>
              <a:t>HMD </a:t>
            </a:r>
            <a:r>
              <a:rPr lang="zh-CN" altLang="en-US" sz="1800" dirty="0"/>
              <a:t>设备拥有强大的计算能力和追踪系统。作为一款独立的计算设备，整合式 </a:t>
            </a:r>
            <a:r>
              <a:rPr lang="en-US" altLang="zh-CN" sz="1800" dirty="0"/>
              <a:t>HMD </a:t>
            </a:r>
            <a:r>
              <a:rPr lang="zh-CN" altLang="en-US" sz="1800" dirty="0"/>
              <a:t>设备将配备一整套零部件。</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2712944" y="3302099"/>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nvGrpSpPr>
          <p:cNvPr id="31" name="Group 19"/>
          <p:cNvGrpSpPr/>
          <p:nvPr/>
        </p:nvGrpSpPr>
        <p:grpSpPr bwMode="auto">
          <a:xfrm>
            <a:off x="1856252" y="3141762"/>
            <a:ext cx="1237444" cy="1236663"/>
            <a:chOff x="802" y="845"/>
            <a:chExt cx="827" cy="826"/>
          </a:xfrm>
        </p:grpSpPr>
        <p:sp>
          <p:nvSpPr>
            <p:cNvPr id="32"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33"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34"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35" name="TextBox 71"/>
          <p:cNvSpPr txBox="1"/>
          <p:nvPr/>
        </p:nvSpPr>
        <p:spPr>
          <a:xfrm>
            <a:off x="1972866" y="3573817"/>
            <a:ext cx="1142256" cy="400110"/>
          </a:xfrm>
          <a:prstGeom prst="rect">
            <a:avLst/>
          </a:prstGeom>
          <a:noFill/>
        </p:spPr>
        <p:txBody>
          <a:bodyPr>
            <a:spAutoFit/>
          </a:bodyPr>
          <a:lstStyle/>
          <a:p>
            <a:pPr>
              <a:defRPr/>
            </a:pPr>
            <a:r>
              <a:rPr lang="zh-CN" altLang="en-US" sz="2000" b="1" dirty="0">
                <a:latin typeface="Microsoft YaHei" charset="0"/>
                <a:ea typeface="Microsoft YaHei" charset="0"/>
                <a:cs typeface="Microsoft YaHei" charset="0"/>
              </a:rPr>
              <a:t>分离式</a:t>
            </a:r>
            <a:endParaRPr lang="zh-CN" altLang="en-US" sz="2000" b="1" dirty="0">
              <a:solidFill>
                <a:schemeClr val="tx1">
                  <a:lumMod val="85000"/>
                  <a:lumOff val="15000"/>
                </a:schemeClr>
              </a:solidFill>
              <a:latin typeface="Microsoft YaHei" charset="0"/>
              <a:ea typeface="Microsoft YaHei" charset="0"/>
              <a:cs typeface="Microsoft YaHei" charset="0"/>
            </a:endParaRPr>
          </a:p>
        </p:txBody>
      </p:sp>
      <p:sp>
        <p:nvSpPr>
          <p:cNvPr id="36" name="TextBox 75"/>
          <p:cNvSpPr txBox="1">
            <a:spLocks noChangeArrowheads="1"/>
          </p:cNvSpPr>
          <p:nvPr/>
        </p:nvSpPr>
        <p:spPr bwMode="auto">
          <a:xfrm>
            <a:off x="3085356" y="3361294"/>
            <a:ext cx="741197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nSpc>
                <a:spcPct val="130000"/>
              </a:lnSpc>
            </a:pPr>
            <a:r>
              <a:rPr lang="zh-CN" altLang="en-US" sz="1800" dirty="0"/>
              <a:t>分离式 </a:t>
            </a:r>
            <a:r>
              <a:rPr lang="en-US" altLang="zh-CN" sz="1800" dirty="0"/>
              <a:t>HMD </a:t>
            </a:r>
            <a:r>
              <a:rPr lang="zh-CN" altLang="en-US" sz="1800" dirty="0"/>
              <a:t>设备拥有自己的显示屏，也可能配备自己的处理器（提供简单计算能力</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01846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3548035" y="1339316"/>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4" name="矩形 3"/>
          <p:cNvSpPr/>
          <p:nvPr/>
        </p:nvSpPr>
        <p:spPr>
          <a:xfrm>
            <a:off x="4379884" y="1125538"/>
            <a:ext cx="46863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anose="020B0503020204020204" pitchFamily="34" charset="-122"/>
                <a:ea typeface="微软雅黑" panose="020B0503020204020204" pitchFamily="34" charset="-122"/>
              </a:rPr>
              <a:t>沉浸性</a:t>
            </a:r>
          </a:p>
        </p:txBody>
      </p:sp>
      <p:sp>
        <p:nvSpPr>
          <p:cNvPr id="5" name="六边形 4"/>
          <p:cNvSpPr/>
          <p:nvPr/>
        </p:nvSpPr>
        <p:spPr>
          <a:xfrm>
            <a:off x="1062319" y="2926155"/>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VR</a:t>
            </a:r>
          </a:p>
          <a:p>
            <a:pPr algn="ctr"/>
            <a:r>
              <a:rPr lang="zh-CN" altLang="en-US" sz="3200" dirty="0">
                <a:latin typeface="微软雅黑" panose="020B0503020204020204" pitchFamily="34" charset="-122"/>
                <a:ea typeface="微软雅黑" panose="020B0503020204020204" pitchFamily="34" charset="-122"/>
              </a:rPr>
              <a:t>特点</a:t>
            </a:r>
          </a:p>
        </p:txBody>
      </p:sp>
      <p:cxnSp>
        <p:nvCxnSpPr>
          <p:cNvPr id="6" name="直接箭头连接符 5"/>
          <p:cNvCxnSpPr>
            <a:stCxn id="5" idx="5"/>
          </p:cNvCxnSpPr>
          <p:nvPr/>
        </p:nvCxnSpPr>
        <p:spPr>
          <a:xfrm flipV="1">
            <a:off x="2307337" y="1989835"/>
            <a:ext cx="1240698" cy="93632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 idx="0"/>
          </p:cNvCxnSpPr>
          <p:nvPr/>
        </p:nvCxnSpPr>
        <p:spPr>
          <a:xfrm>
            <a:off x="2649375" y="3610389"/>
            <a:ext cx="898660"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1"/>
          </p:cNvCxnSpPr>
          <p:nvPr/>
        </p:nvCxnSpPr>
        <p:spPr>
          <a:xfrm>
            <a:off x="2307337" y="4294624"/>
            <a:ext cx="1240698" cy="93632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64058" y="1629711"/>
            <a:ext cx="6048673" cy="73088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沉浸性是虚拟现实技术最主要的特征，就是让用户成为并感受到自己是计算机系统所创造环境中的一部分</a:t>
            </a:r>
          </a:p>
        </p:txBody>
      </p:sp>
      <p:sp>
        <p:nvSpPr>
          <p:cNvPr id="11" name="矩形 10"/>
          <p:cNvSpPr/>
          <p:nvPr/>
        </p:nvSpPr>
        <p:spPr>
          <a:xfrm>
            <a:off x="3548035" y="3139934"/>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2" name="矩形 11"/>
          <p:cNvSpPr/>
          <p:nvPr/>
        </p:nvSpPr>
        <p:spPr>
          <a:xfrm>
            <a:off x="4379884" y="2926155"/>
            <a:ext cx="46863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a:latin typeface="微软雅黑" panose="020B0503020204020204" pitchFamily="34" charset="-122"/>
                <a:ea typeface="微软雅黑" panose="020B0503020204020204" pitchFamily="34" charset="-122"/>
              </a:rPr>
              <a:t>交互性</a:t>
            </a:r>
          </a:p>
        </p:txBody>
      </p:sp>
      <p:sp>
        <p:nvSpPr>
          <p:cNvPr id="13" name="TextBox 12"/>
          <p:cNvSpPr txBox="1"/>
          <p:nvPr/>
        </p:nvSpPr>
        <p:spPr>
          <a:xfrm>
            <a:off x="3772268" y="3507005"/>
            <a:ext cx="6048673" cy="730885"/>
          </a:xfrm>
          <a:prstGeom prst="rect">
            <a:avLst/>
          </a:prstGeom>
          <a:noFill/>
        </p:spPr>
        <p:txBody>
          <a:bodyPr wrap="square" lIns="91472" tIns="45736" rIns="91472" bIns="45736" rtlCol="0">
            <a:spAutoFit/>
          </a:bodyPr>
          <a:lstStyle/>
          <a:p>
            <a:pPr>
              <a:lnSpc>
                <a:spcPct val="130000"/>
              </a:lnSpc>
            </a:pPr>
            <a:r>
              <a:rPr lang="zh-CN" altLang="en-US" sz="1600">
                <a:solidFill>
                  <a:sysClr val="windowText" lastClr="000000"/>
                </a:solidFill>
                <a:latin typeface="微软雅黑" panose="020B0503020204020204" pitchFamily="34" charset="-122"/>
                <a:ea typeface="微软雅黑" panose="020B0503020204020204" pitchFamily="34" charset="-122"/>
              </a:rPr>
              <a:t>交互性是指用户对模拟环境内物体的可操作程度和从环境得到反馈的自然程度</a:t>
            </a:r>
          </a:p>
        </p:txBody>
      </p:sp>
      <p:sp>
        <p:nvSpPr>
          <p:cNvPr id="14" name="矩形 13"/>
          <p:cNvSpPr/>
          <p:nvPr/>
        </p:nvSpPr>
        <p:spPr>
          <a:xfrm>
            <a:off x="3548035" y="4940551"/>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5" name="矩形 14"/>
          <p:cNvSpPr/>
          <p:nvPr/>
        </p:nvSpPr>
        <p:spPr>
          <a:xfrm>
            <a:off x="4379884" y="4726772"/>
            <a:ext cx="46863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a:latin typeface="微软雅黑" panose="020B0503020204020204" pitchFamily="34" charset="-122"/>
                <a:ea typeface="微软雅黑" panose="020B0503020204020204" pitchFamily="34" charset="-122"/>
              </a:rPr>
              <a:t>真实性</a:t>
            </a:r>
          </a:p>
        </p:txBody>
      </p:sp>
      <p:sp>
        <p:nvSpPr>
          <p:cNvPr id="16" name="TextBox 15"/>
          <p:cNvSpPr txBox="1"/>
          <p:nvPr/>
        </p:nvSpPr>
        <p:spPr>
          <a:xfrm>
            <a:off x="3772268" y="5307622"/>
            <a:ext cx="6048673" cy="73088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包括虚拟世界中物体运动的真实性</a:t>
            </a:r>
            <a:r>
              <a:rPr lang="en-US" altLang="zh-CN" sz="1600" dirty="0">
                <a:solidFill>
                  <a:sysClr val="windowText" lastClr="000000"/>
                </a:solidFill>
                <a:latin typeface="微软雅黑" panose="020B0503020204020204" pitchFamily="34" charset="-122"/>
                <a:ea typeface="微软雅黑" panose="020B0503020204020204" pitchFamily="34" charset="-122"/>
              </a:rPr>
              <a:t>;视觉、听觉、触觉</a:t>
            </a:r>
            <a:r>
              <a:rPr lang="zh-CN" altLang="en-US" sz="1600" dirty="0">
                <a:solidFill>
                  <a:sysClr val="windowText" lastClr="000000"/>
                </a:solidFill>
                <a:latin typeface="微软雅黑" panose="020B0503020204020204" pitchFamily="34" charset="-122"/>
                <a:ea typeface="微软雅黑" panose="020B0503020204020204" pitchFamily="34" charset="-122"/>
              </a:rPr>
              <a:t>传递的真实性</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par>
                              <p:cTn id="22" fill="hold">
                                <p:stCondLst>
                                  <p:cond delay="15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14:bounceEnd="50000">
                                          <p:cBhvr additive="base">
                                            <p:cTn id="25"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10"/>
                                            </p:tgtEl>
                                            <p:attrNameLst>
                                              <p:attrName>style.visibility</p:attrName>
                                            </p:attrNameLst>
                                          </p:cBhvr>
                                          <p:to>
                                            <p:strVal val="visible"/>
                                          </p:to>
                                        </p:set>
                                        <p:animEffect transition="in" filter="wipe(left)">
                                          <p:cBhvr>
                                            <p:cTn id="30" dur="100"/>
                                            <p:tgtEl>
                                              <p:spTgt spid="10"/>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10"/>
                                            </p:tgtEl>
                                          </p:cBhvr>
                                          <p:to x="80000" y="100000"/>
                                        </p:animScale>
                                        <p:anim by="(#ppt_w*0.10)" calcmode="lin" valueType="num">
                                          <p:cBhvr>
                                            <p:cTn id="33" dur="50" autoRev="1" fill="hold">
                                              <p:stCondLst>
                                                <p:cond delay="0"/>
                                              </p:stCondLst>
                                            </p:cTn>
                                            <p:tgtEl>
                                              <p:spTgt spid="10"/>
                                            </p:tgtEl>
                                            <p:attrNameLst>
                                              <p:attrName>ppt_x</p:attrName>
                                            </p:attrNameLst>
                                          </p:cBhvr>
                                        </p:anim>
                                        <p:anim by="(-#ppt_w*0.10)" calcmode="lin" valueType="num">
                                          <p:cBhvr>
                                            <p:cTn id="34" dur="50" autoRev="1" fill="hold">
                                              <p:stCondLst>
                                                <p:cond delay="0"/>
                                              </p:stCondLst>
                                            </p:cTn>
                                            <p:tgtEl>
                                              <p:spTgt spid="10"/>
                                            </p:tgtEl>
                                            <p:attrNameLst>
                                              <p:attrName>ppt_y</p:attrName>
                                            </p:attrNameLst>
                                          </p:cBhvr>
                                        </p:anim>
                                        <p:animRot by="-480000">
                                          <p:cBhvr>
                                            <p:cTn id="35" dur="50" autoRev="1" fill="hold">
                                              <p:stCondLst>
                                                <p:cond delay="0"/>
                                              </p:stCondLst>
                                            </p:cTn>
                                            <p:tgtEl>
                                              <p:spTgt spid="10"/>
                                            </p:tgtEl>
                                            <p:attrNameLst>
                                              <p:attrName>r</p:attrName>
                                            </p:attrNameLst>
                                          </p:cBhvr>
                                        </p:animRot>
                                      </p:childTnLst>
                                    </p:cTn>
                                  </p:par>
                                </p:childTnLst>
                              </p:cTn>
                            </p:par>
                            <p:par>
                              <p:cTn id="36" fill="hold">
                                <p:stCondLst>
                                  <p:cond delay="3450"/>
                                </p:stCondLst>
                                <p:childTnLst>
                                  <p:par>
                                    <p:cTn id="37" presetID="16" presetClass="entr" presetSubtype="37"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outVertical)">
                                          <p:cBhvr>
                                            <p:cTn id="39" dur="500"/>
                                            <p:tgtEl>
                                              <p:spTgt spid="12"/>
                                            </p:tgtEl>
                                          </p:cBhvr>
                                        </p:animEffect>
                                      </p:childTnLst>
                                    </p:cTn>
                                  </p:par>
                                </p:childTnLst>
                              </p:cTn>
                            </p:par>
                            <p:par>
                              <p:cTn id="40" fill="hold">
                                <p:stCondLst>
                                  <p:cond delay="3950"/>
                                </p:stCondLst>
                                <p:childTnLst>
                                  <p:par>
                                    <p:cTn id="41" presetID="2" presetClass="entr" presetSubtype="1" fill="hold" grpId="0" nodeType="afterEffect" p14:presetBounceEnd="50000">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14:bounceEnd="50000">
                                          <p:cBhvr additive="base">
                                            <p:cTn id="43"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par>
                              <p:cTn id="45" fill="hold">
                                <p:stCondLst>
                                  <p:cond delay="445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13"/>
                                            </p:tgtEl>
                                            <p:attrNameLst>
                                              <p:attrName>style.visibility</p:attrName>
                                            </p:attrNameLst>
                                          </p:cBhvr>
                                          <p:to>
                                            <p:strVal val="visible"/>
                                          </p:to>
                                        </p:set>
                                        <p:animEffect transition="in" filter="wipe(left)">
                                          <p:cBhvr>
                                            <p:cTn id="48" dur="100"/>
                                            <p:tgtEl>
                                              <p:spTgt spid="13"/>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13"/>
                                            </p:tgtEl>
                                          </p:cBhvr>
                                          <p:to x="80000" y="100000"/>
                                        </p:animScale>
                                        <p:anim by="(#ppt_w*0.10)" calcmode="lin" valueType="num">
                                          <p:cBhvr>
                                            <p:cTn id="51" dur="50" autoRev="1" fill="hold">
                                              <p:stCondLst>
                                                <p:cond delay="0"/>
                                              </p:stCondLst>
                                            </p:cTn>
                                            <p:tgtEl>
                                              <p:spTgt spid="13"/>
                                            </p:tgtEl>
                                            <p:attrNameLst>
                                              <p:attrName>ppt_x</p:attrName>
                                            </p:attrNameLst>
                                          </p:cBhvr>
                                        </p:anim>
                                        <p:anim by="(-#ppt_w*0.10)" calcmode="lin" valueType="num">
                                          <p:cBhvr>
                                            <p:cTn id="52" dur="50" autoRev="1" fill="hold">
                                              <p:stCondLst>
                                                <p:cond delay="0"/>
                                              </p:stCondLst>
                                            </p:cTn>
                                            <p:tgtEl>
                                              <p:spTgt spid="13"/>
                                            </p:tgtEl>
                                            <p:attrNameLst>
                                              <p:attrName>ppt_y</p:attrName>
                                            </p:attrNameLst>
                                          </p:cBhvr>
                                        </p:anim>
                                        <p:animRot by="-480000">
                                          <p:cBhvr>
                                            <p:cTn id="53" dur="50" autoRev="1" fill="hold">
                                              <p:stCondLst>
                                                <p:cond delay="0"/>
                                              </p:stCondLst>
                                            </p:cTn>
                                            <p:tgtEl>
                                              <p:spTgt spid="13"/>
                                            </p:tgtEl>
                                            <p:attrNameLst>
                                              <p:attrName>r</p:attrName>
                                            </p:attrNameLst>
                                          </p:cBhvr>
                                        </p:animRot>
                                      </p:childTnLst>
                                    </p:cTn>
                                  </p:par>
                                </p:childTnLst>
                              </p:cTn>
                            </p:par>
                            <p:par>
                              <p:cTn id="54" fill="hold">
                                <p:stCondLst>
                                  <p:cond delay="5540"/>
                                </p:stCondLst>
                                <p:childTnLst>
                                  <p:par>
                                    <p:cTn id="55" presetID="16" presetClass="entr" presetSubtype="37"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6040"/>
                                </p:stCondLst>
                                <p:childTnLst>
                                  <p:par>
                                    <p:cTn id="59" presetID="2" presetClass="entr" presetSubtype="1" fill="hold" grpId="0" nodeType="afterEffect" p14:presetBounceEnd="50000">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14:bounceEnd="50000">
                                          <p:cBhvr additive="base">
                                            <p:cTn id="61"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14"/>
                                            </p:tgtEl>
                                            <p:attrNameLst>
                                              <p:attrName>ppt_y</p:attrName>
                                            </p:attrNameLst>
                                          </p:cBhvr>
                                          <p:tavLst>
                                            <p:tav tm="0">
                                              <p:val>
                                                <p:strVal val="0-#ppt_h/2"/>
                                              </p:val>
                                            </p:tav>
                                            <p:tav tm="100000">
                                              <p:val>
                                                <p:strVal val="#ppt_y"/>
                                              </p:val>
                                            </p:tav>
                                          </p:tavLst>
                                        </p:anim>
                                      </p:childTnLst>
                                    </p:cTn>
                                  </p:par>
                                </p:childTnLst>
                              </p:cTn>
                            </p:par>
                            <p:par>
                              <p:cTn id="63" fill="hold">
                                <p:stCondLst>
                                  <p:cond delay="654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16"/>
                                            </p:tgtEl>
                                            <p:attrNameLst>
                                              <p:attrName>style.visibility</p:attrName>
                                            </p:attrNameLst>
                                          </p:cBhvr>
                                          <p:to>
                                            <p:strVal val="visible"/>
                                          </p:to>
                                        </p:set>
                                        <p:animEffect transition="in" filter="wipe(left)">
                                          <p:cBhvr>
                                            <p:cTn id="66" dur="100"/>
                                            <p:tgtEl>
                                              <p:spTgt spid="16"/>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16"/>
                                            </p:tgtEl>
                                          </p:cBhvr>
                                          <p:to x="80000" y="100000"/>
                                        </p:animScale>
                                        <p:anim by="(#ppt_w*0.10)" calcmode="lin" valueType="num">
                                          <p:cBhvr>
                                            <p:cTn id="69" dur="50" autoRev="1" fill="hold">
                                              <p:stCondLst>
                                                <p:cond delay="0"/>
                                              </p:stCondLst>
                                            </p:cTn>
                                            <p:tgtEl>
                                              <p:spTgt spid="16"/>
                                            </p:tgtEl>
                                            <p:attrNameLst>
                                              <p:attrName>ppt_x</p:attrName>
                                            </p:attrNameLst>
                                          </p:cBhvr>
                                        </p:anim>
                                        <p:anim by="(-#ppt_w*0.10)" calcmode="lin" valueType="num">
                                          <p:cBhvr>
                                            <p:cTn id="70" dur="50" autoRev="1" fill="hold">
                                              <p:stCondLst>
                                                <p:cond delay="0"/>
                                              </p:stCondLst>
                                            </p:cTn>
                                            <p:tgtEl>
                                              <p:spTgt spid="16"/>
                                            </p:tgtEl>
                                            <p:attrNameLst>
                                              <p:attrName>ppt_y</p:attrName>
                                            </p:attrNameLst>
                                          </p:cBhvr>
                                        </p:anim>
                                        <p:animRot by="-480000">
                                          <p:cBhvr>
                                            <p:cTn id="71"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10"/>
                                            </p:tgtEl>
                                            <p:attrNameLst>
                                              <p:attrName>style.visibility</p:attrName>
                                            </p:attrNameLst>
                                          </p:cBhvr>
                                          <p:to>
                                            <p:strVal val="visible"/>
                                          </p:to>
                                        </p:set>
                                        <p:animEffect transition="in" filter="wipe(left)">
                                          <p:cBhvr>
                                            <p:cTn id="30" dur="100"/>
                                            <p:tgtEl>
                                              <p:spTgt spid="10"/>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10"/>
                                            </p:tgtEl>
                                          </p:cBhvr>
                                          <p:to x="80000" y="100000"/>
                                        </p:animScale>
                                        <p:anim by="(#ppt_w*0.10)" calcmode="lin" valueType="num">
                                          <p:cBhvr>
                                            <p:cTn id="33" dur="50" autoRev="1" fill="hold">
                                              <p:stCondLst>
                                                <p:cond delay="0"/>
                                              </p:stCondLst>
                                            </p:cTn>
                                            <p:tgtEl>
                                              <p:spTgt spid="10"/>
                                            </p:tgtEl>
                                            <p:attrNameLst>
                                              <p:attrName>ppt_x</p:attrName>
                                            </p:attrNameLst>
                                          </p:cBhvr>
                                        </p:anim>
                                        <p:anim by="(-#ppt_w*0.10)" calcmode="lin" valueType="num">
                                          <p:cBhvr>
                                            <p:cTn id="34" dur="50" autoRev="1" fill="hold">
                                              <p:stCondLst>
                                                <p:cond delay="0"/>
                                              </p:stCondLst>
                                            </p:cTn>
                                            <p:tgtEl>
                                              <p:spTgt spid="10"/>
                                            </p:tgtEl>
                                            <p:attrNameLst>
                                              <p:attrName>ppt_y</p:attrName>
                                            </p:attrNameLst>
                                          </p:cBhvr>
                                        </p:anim>
                                        <p:animRot by="-480000">
                                          <p:cBhvr>
                                            <p:cTn id="35" dur="50" autoRev="1" fill="hold">
                                              <p:stCondLst>
                                                <p:cond delay="0"/>
                                              </p:stCondLst>
                                            </p:cTn>
                                            <p:tgtEl>
                                              <p:spTgt spid="10"/>
                                            </p:tgtEl>
                                            <p:attrNameLst>
                                              <p:attrName>r</p:attrName>
                                            </p:attrNameLst>
                                          </p:cBhvr>
                                        </p:animRot>
                                      </p:childTnLst>
                                    </p:cTn>
                                  </p:par>
                                </p:childTnLst>
                              </p:cTn>
                            </p:par>
                            <p:par>
                              <p:cTn id="36" fill="hold">
                                <p:stCondLst>
                                  <p:cond delay="3450"/>
                                </p:stCondLst>
                                <p:childTnLst>
                                  <p:par>
                                    <p:cTn id="37" presetID="16" presetClass="entr" presetSubtype="37"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outVertical)">
                                          <p:cBhvr>
                                            <p:cTn id="39" dur="500"/>
                                            <p:tgtEl>
                                              <p:spTgt spid="12"/>
                                            </p:tgtEl>
                                          </p:cBhvr>
                                        </p:animEffect>
                                      </p:childTnLst>
                                    </p:cTn>
                                  </p:par>
                                </p:childTnLst>
                              </p:cTn>
                            </p:par>
                            <p:par>
                              <p:cTn id="40" fill="hold">
                                <p:stCondLst>
                                  <p:cond delay="3950"/>
                                </p:stCondLst>
                                <p:childTnLst>
                                  <p:par>
                                    <p:cTn id="41" presetID="2" presetClass="entr" presetSubtype="1"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par>
                              <p:cTn id="45" fill="hold">
                                <p:stCondLst>
                                  <p:cond delay="445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13"/>
                                            </p:tgtEl>
                                            <p:attrNameLst>
                                              <p:attrName>style.visibility</p:attrName>
                                            </p:attrNameLst>
                                          </p:cBhvr>
                                          <p:to>
                                            <p:strVal val="visible"/>
                                          </p:to>
                                        </p:set>
                                        <p:animEffect transition="in" filter="wipe(left)">
                                          <p:cBhvr>
                                            <p:cTn id="48" dur="100"/>
                                            <p:tgtEl>
                                              <p:spTgt spid="13"/>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13"/>
                                            </p:tgtEl>
                                          </p:cBhvr>
                                          <p:to x="80000" y="100000"/>
                                        </p:animScale>
                                        <p:anim by="(#ppt_w*0.10)" calcmode="lin" valueType="num">
                                          <p:cBhvr>
                                            <p:cTn id="51" dur="50" autoRev="1" fill="hold">
                                              <p:stCondLst>
                                                <p:cond delay="0"/>
                                              </p:stCondLst>
                                            </p:cTn>
                                            <p:tgtEl>
                                              <p:spTgt spid="13"/>
                                            </p:tgtEl>
                                            <p:attrNameLst>
                                              <p:attrName>ppt_x</p:attrName>
                                            </p:attrNameLst>
                                          </p:cBhvr>
                                        </p:anim>
                                        <p:anim by="(-#ppt_w*0.10)" calcmode="lin" valueType="num">
                                          <p:cBhvr>
                                            <p:cTn id="52" dur="50" autoRev="1" fill="hold">
                                              <p:stCondLst>
                                                <p:cond delay="0"/>
                                              </p:stCondLst>
                                            </p:cTn>
                                            <p:tgtEl>
                                              <p:spTgt spid="13"/>
                                            </p:tgtEl>
                                            <p:attrNameLst>
                                              <p:attrName>ppt_y</p:attrName>
                                            </p:attrNameLst>
                                          </p:cBhvr>
                                        </p:anim>
                                        <p:animRot by="-480000">
                                          <p:cBhvr>
                                            <p:cTn id="53" dur="50" autoRev="1" fill="hold">
                                              <p:stCondLst>
                                                <p:cond delay="0"/>
                                              </p:stCondLst>
                                            </p:cTn>
                                            <p:tgtEl>
                                              <p:spTgt spid="13"/>
                                            </p:tgtEl>
                                            <p:attrNameLst>
                                              <p:attrName>r</p:attrName>
                                            </p:attrNameLst>
                                          </p:cBhvr>
                                        </p:animRot>
                                      </p:childTnLst>
                                    </p:cTn>
                                  </p:par>
                                </p:childTnLst>
                              </p:cTn>
                            </p:par>
                            <p:par>
                              <p:cTn id="54" fill="hold">
                                <p:stCondLst>
                                  <p:cond delay="5540"/>
                                </p:stCondLst>
                                <p:childTnLst>
                                  <p:par>
                                    <p:cTn id="55" presetID="16" presetClass="entr" presetSubtype="37"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6040"/>
                                </p:stCondLst>
                                <p:childTnLst>
                                  <p:par>
                                    <p:cTn id="59" presetID="2" presetClass="entr" presetSubtype="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0-#ppt_h/2"/>
                                              </p:val>
                                            </p:tav>
                                            <p:tav tm="100000">
                                              <p:val>
                                                <p:strVal val="#ppt_y"/>
                                              </p:val>
                                            </p:tav>
                                          </p:tavLst>
                                        </p:anim>
                                      </p:childTnLst>
                                    </p:cTn>
                                  </p:par>
                                </p:childTnLst>
                              </p:cTn>
                            </p:par>
                            <p:par>
                              <p:cTn id="63" fill="hold">
                                <p:stCondLst>
                                  <p:cond delay="654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16"/>
                                            </p:tgtEl>
                                            <p:attrNameLst>
                                              <p:attrName>style.visibility</p:attrName>
                                            </p:attrNameLst>
                                          </p:cBhvr>
                                          <p:to>
                                            <p:strVal val="visible"/>
                                          </p:to>
                                        </p:set>
                                        <p:animEffect transition="in" filter="wipe(left)">
                                          <p:cBhvr>
                                            <p:cTn id="66" dur="100"/>
                                            <p:tgtEl>
                                              <p:spTgt spid="16"/>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16"/>
                                            </p:tgtEl>
                                          </p:cBhvr>
                                          <p:to x="80000" y="100000"/>
                                        </p:animScale>
                                        <p:anim by="(#ppt_w*0.10)" calcmode="lin" valueType="num">
                                          <p:cBhvr>
                                            <p:cTn id="69" dur="50" autoRev="1" fill="hold">
                                              <p:stCondLst>
                                                <p:cond delay="0"/>
                                              </p:stCondLst>
                                            </p:cTn>
                                            <p:tgtEl>
                                              <p:spTgt spid="16"/>
                                            </p:tgtEl>
                                            <p:attrNameLst>
                                              <p:attrName>ppt_x</p:attrName>
                                            </p:attrNameLst>
                                          </p:cBhvr>
                                        </p:anim>
                                        <p:anim by="(-#ppt_w*0.10)" calcmode="lin" valueType="num">
                                          <p:cBhvr>
                                            <p:cTn id="70" dur="50" autoRev="1" fill="hold">
                                              <p:stCondLst>
                                                <p:cond delay="0"/>
                                              </p:stCondLst>
                                            </p:cTn>
                                            <p:tgtEl>
                                              <p:spTgt spid="16"/>
                                            </p:tgtEl>
                                            <p:attrNameLst>
                                              <p:attrName>ppt_y</p:attrName>
                                            </p:attrNameLst>
                                          </p:cBhvr>
                                        </p:anim>
                                        <p:animRot by="-480000">
                                          <p:cBhvr>
                                            <p:cTn id="71"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六边形 4"/>
          <p:cNvSpPr/>
          <p:nvPr/>
        </p:nvSpPr>
        <p:spPr>
          <a:xfrm>
            <a:off x="2120968" y="1642867"/>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VR</a:t>
            </a:r>
          </a:p>
        </p:txBody>
      </p:sp>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1" name="六边形 20"/>
          <p:cNvSpPr/>
          <p:nvPr/>
        </p:nvSpPr>
        <p:spPr>
          <a:xfrm>
            <a:off x="2155281" y="5085442"/>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3D</a:t>
            </a:r>
            <a:endParaRPr lang="zh-CN" altLang="en-US" sz="3200" dirty="0">
              <a:latin typeface="微软雅黑" panose="020B0503020204020204" pitchFamily="34" charset="-122"/>
              <a:ea typeface="微软雅黑" panose="020B0503020204020204" pitchFamily="34" charset="-122"/>
            </a:endParaRPr>
          </a:p>
        </p:txBody>
      </p:sp>
      <p:sp>
        <p:nvSpPr>
          <p:cNvPr id="22" name="六边形 21"/>
          <p:cNvSpPr/>
          <p:nvPr/>
        </p:nvSpPr>
        <p:spPr>
          <a:xfrm>
            <a:off x="8180632" y="1642866"/>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VR</a:t>
            </a:r>
          </a:p>
        </p:txBody>
      </p:sp>
      <p:sp>
        <p:nvSpPr>
          <p:cNvPr id="23" name="六边形 22"/>
          <p:cNvSpPr/>
          <p:nvPr/>
        </p:nvSpPr>
        <p:spPr>
          <a:xfrm>
            <a:off x="8257356" y="5085441"/>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AR</a:t>
            </a:r>
            <a:endParaRPr lang="zh-CN" altLang="en-US" sz="3200" dirty="0">
              <a:latin typeface="微软雅黑" panose="020B0503020204020204" pitchFamily="34" charset="-122"/>
              <a:ea typeface="微软雅黑" panose="020B0503020204020204" pitchFamily="34" charset="-122"/>
            </a:endParaRPr>
          </a:p>
        </p:txBody>
      </p:sp>
      <p:sp>
        <p:nvSpPr>
          <p:cNvPr id="24" name="矩形 23"/>
          <p:cNvSpPr/>
          <p:nvPr/>
        </p:nvSpPr>
        <p:spPr>
          <a:xfrm>
            <a:off x="118542" y="1238510"/>
            <a:ext cx="11449272" cy="104434"/>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5" name="矩形 24"/>
          <p:cNvSpPr/>
          <p:nvPr/>
        </p:nvSpPr>
        <p:spPr>
          <a:xfrm rot="5400000">
            <a:off x="3274408" y="3913415"/>
            <a:ext cx="5275896" cy="13835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7" name="上下箭头 26"/>
          <p:cNvSpPr/>
          <p:nvPr/>
        </p:nvSpPr>
        <p:spPr>
          <a:xfrm>
            <a:off x="2707950" y="3662040"/>
            <a:ext cx="346151" cy="772698"/>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下箭头 27"/>
          <p:cNvSpPr/>
          <p:nvPr/>
        </p:nvSpPr>
        <p:spPr>
          <a:xfrm>
            <a:off x="8871622" y="3575700"/>
            <a:ext cx="358523" cy="772698"/>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 37"/>
          <p:cNvGrpSpPr/>
          <p:nvPr/>
        </p:nvGrpSpPr>
        <p:grpSpPr>
          <a:xfrm>
            <a:off x="3930754" y="2517455"/>
            <a:ext cx="1810912" cy="2376590"/>
            <a:chOff x="3930754" y="2517455"/>
            <a:chExt cx="1810912" cy="2376590"/>
          </a:xfrm>
        </p:grpSpPr>
        <p:sp>
          <p:nvSpPr>
            <p:cNvPr id="29" name="矩形标注 28"/>
            <p:cNvSpPr/>
            <p:nvPr/>
          </p:nvSpPr>
          <p:spPr>
            <a:xfrm>
              <a:off x="3930754" y="2517455"/>
              <a:ext cx="1810912" cy="2376590"/>
            </a:xfrm>
            <a:prstGeom prst="wedgeRectCallout">
              <a:avLst>
                <a:gd name="adj1" fmla="val -78956"/>
                <a:gd name="adj2" fmla="val 13985"/>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0" name="TextBox 106"/>
            <p:cNvSpPr txBox="1"/>
            <p:nvPr/>
          </p:nvSpPr>
          <p:spPr>
            <a:xfrm>
              <a:off x="4117678" y="2699304"/>
              <a:ext cx="1437064" cy="2012891"/>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区别：</a:t>
              </a: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是否可以随着用户肢体或者思维的改变，而开辟不同的画面和内容</a:t>
              </a:r>
            </a:p>
          </p:txBody>
        </p:sp>
      </p:grpSp>
      <p:grpSp>
        <p:nvGrpSpPr>
          <p:cNvPr id="37" name="组 36"/>
          <p:cNvGrpSpPr/>
          <p:nvPr/>
        </p:nvGrpSpPr>
        <p:grpSpPr>
          <a:xfrm>
            <a:off x="173155" y="2578772"/>
            <a:ext cx="1664008" cy="2315273"/>
            <a:chOff x="173155" y="2578772"/>
            <a:chExt cx="1664008" cy="2315273"/>
          </a:xfrm>
        </p:grpSpPr>
        <p:sp>
          <p:nvSpPr>
            <p:cNvPr id="31" name="矩形标注 30"/>
            <p:cNvSpPr/>
            <p:nvPr/>
          </p:nvSpPr>
          <p:spPr>
            <a:xfrm>
              <a:off x="173155" y="2578772"/>
              <a:ext cx="1664008" cy="2315273"/>
            </a:xfrm>
            <a:prstGeom prst="wedgeRectCallout">
              <a:avLst>
                <a:gd name="adj1" fmla="val 82436"/>
                <a:gd name="adj2" fmla="val 16604"/>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2" name="TextBox 106"/>
            <p:cNvSpPr txBox="1"/>
            <p:nvPr/>
          </p:nvSpPr>
          <p:spPr>
            <a:xfrm>
              <a:off x="286301" y="2975682"/>
              <a:ext cx="1437064" cy="1372716"/>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相似：</a:t>
              </a: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通过技术手段实现三维立体影像的重建</a:t>
              </a:r>
            </a:p>
          </p:txBody>
        </p:sp>
      </p:grpSp>
      <p:grpSp>
        <p:nvGrpSpPr>
          <p:cNvPr id="39" name="组 38"/>
          <p:cNvGrpSpPr/>
          <p:nvPr/>
        </p:nvGrpSpPr>
        <p:grpSpPr>
          <a:xfrm>
            <a:off x="6249079" y="2500449"/>
            <a:ext cx="1664008" cy="2315273"/>
            <a:chOff x="6249079" y="2500449"/>
            <a:chExt cx="1664008" cy="2315273"/>
          </a:xfrm>
        </p:grpSpPr>
        <p:sp>
          <p:nvSpPr>
            <p:cNvPr id="33" name="矩形标注 32"/>
            <p:cNvSpPr/>
            <p:nvPr/>
          </p:nvSpPr>
          <p:spPr>
            <a:xfrm>
              <a:off x="6249079" y="2500449"/>
              <a:ext cx="1664008" cy="2315273"/>
            </a:xfrm>
            <a:prstGeom prst="wedgeRectCallout">
              <a:avLst>
                <a:gd name="adj1" fmla="val 82436"/>
                <a:gd name="adj2" fmla="val 16604"/>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4" name="TextBox 106"/>
            <p:cNvSpPr txBox="1"/>
            <p:nvPr/>
          </p:nvSpPr>
          <p:spPr>
            <a:xfrm>
              <a:off x="6362225" y="2897359"/>
              <a:ext cx="1437064" cy="1052628"/>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相似：</a:t>
              </a: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都存在虚拟的成分</a:t>
              </a:r>
            </a:p>
          </p:txBody>
        </p:sp>
      </p:grpSp>
      <p:grpSp>
        <p:nvGrpSpPr>
          <p:cNvPr id="40" name="组 39"/>
          <p:cNvGrpSpPr/>
          <p:nvPr/>
        </p:nvGrpSpPr>
        <p:grpSpPr>
          <a:xfrm>
            <a:off x="10244971" y="2517455"/>
            <a:ext cx="1810912" cy="2376590"/>
            <a:chOff x="10244971" y="2517455"/>
            <a:chExt cx="1810912" cy="2376590"/>
          </a:xfrm>
        </p:grpSpPr>
        <p:sp>
          <p:nvSpPr>
            <p:cNvPr id="35" name="矩形标注 34"/>
            <p:cNvSpPr/>
            <p:nvPr/>
          </p:nvSpPr>
          <p:spPr>
            <a:xfrm>
              <a:off x="10244971" y="2517455"/>
              <a:ext cx="1810912" cy="2376590"/>
            </a:xfrm>
            <a:prstGeom prst="wedgeRectCallout">
              <a:avLst>
                <a:gd name="adj1" fmla="val -78956"/>
                <a:gd name="adj2" fmla="val 13985"/>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6" name="TextBox 106"/>
            <p:cNvSpPr txBox="1"/>
            <p:nvPr/>
          </p:nvSpPr>
          <p:spPr>
            <a:xfrm>
              <a:off x="10431895" y="2975682"/>
              <a:ext cx="1437064" cy="1052628"/>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区别：</a:t>
              </a: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虚拟成分的占比</a:t>
              </a:r>
            </a:p>
          </p:txBody>
        </p:sp>
      </p:grpSp>
    </p:spTree>
    <p:extLst>
      <p:ext uri="{BB962C8B-B14F-4D97-AF65-F5344CB8AC3E}">
        <p14:creationId xmlns:p14="http://schemas.microsoft.com/office/powerpoint/2010/main" val="129342053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1500000">
            <a:off x="3558963" y="2506316"/>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233733" y="1125243"/>
            <a:ext cx="5684341" cy="729710"/>
            <a:chOff x="3977132" y="808412"/>
            <a:chExt cx="6182758"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3434969"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2949" y="2041145"/>
            <a:ext cx="5488426" cy="729710"/>
            <a:chOff x="4683558" y="1724102"/>
            <a:chExt cx="548914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5674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5830095" y="1821824"/>
              <a:ext cx="4062685"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335" y="2988116"/>
            <a:ext cx="5287042" cy="729710"/>
            <a:chOff x="4884971" y="2604546"/>
            <a:chExt cx="5287730"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1317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3556070"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862503" y="3924220"/>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556070"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439022" y="4932332"/>
            <a:ext cx="5479052" cy="729710"/>
            <a:chOff x="4692936" y="4398646"/>
            <a:chExt cx="5479765"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56185"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6" presetClass="path" presetSubtype="0" accel="50000" decel="50000" fill="hold" grpId="1" nodeType="withEffect">
                                  <p:stCondLst>
                                    <p:cond delay="200"/>
                                  </p:stCondLst>
                                  <p:childTnLst>
                                    <p:animMotion origin="layout" path="M -0.07096 0.05737 L -1.875E-6 1.74416E-6 " pathEditMode="relative" rAng="0" ptsTypes="AA">
                                      <p:cBhvr>
                                        <p:cTn id="9" dur="250" fill="hold"/>
                                        <p:tgtEl>
                                          <p:spTgt spid="2"/>
                                        </p:tgtEl>
                                        <p:attrNameLst>
                                          <p:attrName>ppt_x</p:attrName>
                                          <p:attrName>ppt_y</p:attrName>
                                        </p:attrNameLst>
                                      </p:cBhvr>
                                      <p:rCtr x="3542" y="-28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4580</Words>
  <Application>Microsoft Macintosh PowerPoint</Application>
  <PresentationFormat>自定义</PresentationFormat>
  <Paragraphs>594</Paragraphs>
  <Slides>49</Slides>
  <Notes>47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49</vt:i4>
      </vt:variant>
    </vt:vector>
  </HeadingPairs>
  <TitlesOfParts>
    <vt:vector size="59" baseType="lpstr">
      <vt:lpstr>Microsoft YaHei</vt:lpstr>
      <vt:lpstr>Microsoft YaHei</vt:lpstr>
      <vt:lpstr>Gulim</vt:lpstr>
      <vt:lpstr>Gulim</vt:lpstr>
      <vt:lpstr>PingFang SC</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www.51pptmoban.com</dc:title>
  <dc:creator>sunny</dc:creator>
  <cp:keywords>51PPT模板网</cp:keywords>
  <dc:description>www.51pptmoban.com</dc:description>
  <cp:lastModifiedBy>Microsoft Office User</cp:lastModifiedBy>
  <cp:revision>151</cp:revision>
  <dcterms:created xsi:type="dcterms:W3CDTF">2019-09-09T13:13:26Z</dcterms:created>
  <dcterms:modified xsi:type="dcterms:W3CDTF">2019-09-11T12:59:57Z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2052-1.4.0.1935</vt:lpwstr>
  </property>
</Properties>
</file>